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863" r:id="rId4"/>
  </p:sldMasterIdLst>
  <p:notesMasterIdLst>
    <p:notesMasterId r:id="rId14"/>
  </p:notesMasterIdLst>
  <p:sldIdLst>
    <p:sldId id="2076137928" r:id="rId5"/>
    <p:sldId id="2076137930" r:id="rId6"/>
    <p:sldId id="2076137936" r:id="rId7"/>
    <p:sldId id="2076138178" r:id="rId8"/>
    <p:sldId id="2076137560" r:id="rId9"/>
    <p:sldId id="2076137562" r:id="rId10"/>
    <p:sldId id="2076137921" r:id="rId11"/>
    <p:sldId id="2076137557" r:id="rId12"/>
    <p:sldId id="207613755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IDDEN - Guidance" id="{8022EB32-BEEF-4A2D-BB10-441026B22008}">
          <p14:sldIdLst>
            <p14:sldId id="2076137928"/>
          </p14:sldIdLst>
        </p14:section>
        <p14:section name="Objective" id="{405FDF62-133E-4E37-8F86-C85FB02437B9}">
          <p14:sldIdLst>
            <p14:sldId id="2076137930"/>
            <p14:sldId id="2076137936"/>
            <p14:sldId id="2076138178"/>
            <p14:sldId id="2076137560"/>
          </p14:sldIdLst>
        </p14:section>
        <p14:section name="Workshop" id="{402F0BAD-E7B8-488E-9637-3A20DA0257DA}">
          <p14:sldIdLst>
            <p14:sldId id="2076137562"/>
          </p14:sldIdLst>
        </p14:section>
        <p14:section name="Delivery" id="{3D6F015B-401F-4E57-8673-BBE96DF6CF16}">
          <p14:sldIdLst>
            <p14:sldId id="2076137921"/>
            <p14:sldId id="2076137557"/>
            <p14:sldId id="2076137556"/>
          </p14:sldIdLst>
        </p14:section>
        <p14:section name="Appendix" id="{AFFDE325-B8FC-4692-93C2-B5DF4A84A5E2}">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4CF3327-B065-AF5C-D019-6796CEE34D5F}" name="Guy Bowerman" initials="GB" userId="S::guybo@microsoft.com::64f8ea29-97c4-4bc9-a833-ceae2b3c7b42" providerId="AD"/>
  <p188:author id="{42FC0399-D022-994F-72FF-1FBC868ECD23}" name="Ayobami Ayodeji" initials="AA" userId="S::aayodeji@microsoft.com::f40284ac-f8a1-407b-87cf-50c6ab962c8f" providerId="AD"/>
  <p188:author id="{9B9B4DDA-42D3-D259-7D62-745B17CD0FE2}" name="Renato Guimaraes" initials="RG" userId="S::gurenato@microsoft.com::59b5d55b-5eeb-4a4c-af97-40772878ec81" providerId="AD"/>
  <p188:author id="{2B1316DB-7B9B-A480-00B6-8B3BA4EB4B43}" name="Thomas Geske" initials="TG" userId="S::thomasge@microsoft.com::f3add809-c372-44f2-8d2e-107707be72f1" providerId="AD"/>
  <p188:author id="{48D5EBE3-0AF7-1DF0-27D2-A1FA654D0CF8}" name="Jeff Mitchell" initials="JM" userId="S::jemitche@microsoft.com::309be2ec-7171-4cd2-a636-b8acbaf78a97"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7" name="Jeff Mitchell" initials="JM" lastIdx="4" clrIdx="6">
    <p:extLst>
      <p:ext uri="{19B8F6BF-5375-455C-9EA6-DF929625EA0E}">
        <p15:presenceInfo xmlns:p15="http://schemas.microsoft.com/office/powerpoint/2012/main" userId="S::jemitche@microsoft.com::309be2ec-7171-4cd2-a636-b8acbaf78a97" providerId="AD"/>
      </p:ext>
    </p:extLst>
  </p:cmAuthor>
  <p:cmAuthor id="1" name="Uday Pandya" initials="UP" lastIdx="24" clrIdx="0">
    <p:extLst>
      <p:ext uri="{19B8F6BF-5375-455C-9EA6-DF929625EA0E}">
        <p15:presenceInfo xmlns:p15="http://schemas.microsoft.com/office/powerpoint/2012/main" userId="S::udpandya@microsoft.com::83f3b7b2-c1d6-4855-a6d9-8f7b34d21e14" providerId="AD"/>
      </p:ext>
    </p:extLst>
  </p:cmAuthor>
  <p:cmAuthor id="8" name="Victor Arzate" initials="VA" lastIdx="1" clrIdx="7">
    <p:extLst>
      <p:ext uri="{19B8F6BF-5375-455C-9EA6-DF929625EA0E}">
        <p15:presenceInfo xmlns:p15="http://schemas.microsoft.com/office/powerpoint/2012/main" userId="S::victorar@microsoft.com::3d2d7a61-66a1-4d8a-9465-5ec4ac8ec418" providerId="AD"/>
      </p:ext>
    </p:extLst>
  </p:cmAuthor>
  <p:cmAuthor id="2" name="Madhu Kachru" initials="MK" lastIdx="8" clrIdx="1">
    <p:extLst>
      <p:ext uri="{19B8F6BF-5375-455C-9EA6-DF929625EA0E}">
        <p15:presenceInfo xmlns:p15="http://schemas.microsoft.com/office/powerpoint/2012/main" userId="S::madhuka@microsoft.com::337f3b98-ed70-4706-b8ca-436d3caa4a23" providerId="AD"/>
      </p:ext>
    </p:extLst>
  </p:cmAuthor>
  <p:cmAuthor id="3" name="Rob Kuehfus" initials="RK" lastIdx="2" clrIdx="2">
    <p:extLst>
      <p:ext uri="{19B8F6BF-5375-455C-9EA6-DF929625EA0E}">
        <p15:presenceInfo xmlns:p15="http://schemas.microsoft.com/office/powerpoint/2012/main" userId="S::rokuehfu@microsoft.com::08fa2429-8542-44d3-bca6-fdf2f04fc238" providerId="AD"/>
      </p:ext>
    </p:extLst>
  </p:cmAuthor>
  <p:cmAuthor id="4" name="Steven Knight (Prime 8 LLC)" initials="SL" lastIdx="1" clrIdx="3">
    <p:extLst>
      <p:ext uri="{19B8F6BF-5375-455C-9EA6-DF929625EA0E}">
        <p15:presenceInfo xmlns:p15="http://schemas.microsoft.com/office/powerpoint/2012/main" userId="S::v-stknig@microsoft.com::700d89cb-55f7-4cf5-ade9-7da741c093bf" providerId="AD"/>
      </p:ext>
    </p:extLst>
  </p:cmAuthor>
  <p:cmAuthor id="5" name="Hansjoerg Scherer" initials="HS" lastIdx="4" clrIdx="4">
    <p:extLst>
      <p:ext uri="{19B8F6BF-5375-455C-9EA6-DF929625EA0E}">
        <p15:presenceInfo xmlns:p15="http://schemas.microsoft.com/office/powerpoint/2012/main" userId="S::hscherer@microsoft.com::306468f8-7ce5-4648-9086-c084edec979c" providerId="AD"/>
      </p:ext>
    </p:extLst>
  </p:cmAuthor>
  <p:cmAuthor id="6" name="Kristian Nese" initials="KN" lastIdx="1" clrIdx="5">
    <p:extLst>
      <p:ext uri="{19B8F6BF-5375-455C-9EA6-DF929625EA0E}">
        <p15:presenceInfo xmlns:p15="http://schemas.microsoft.com/office/powerpoint/2012/main" userId="S::krnese@microsoft.com::3ace1bc5-3807-47dd-81fb-ab56455d5d7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78D3"/>
    <a:srgbClr val="3C3B41"/>
    <a:srgbClr val="B7BFC6"/>
    <a:srgbClr val="3C3C41"/>
    <a:srgbClr val="3B3C40"/>
    <a:srgbClr val="3B3B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3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png>
</file>

<file path=ppt/media/image19.pn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28.png>
</file>

<file path=ppt/media/image29.png>
</file>

<file path=ppt/media/image30.png>
</file>

<file path=ppt/media/image31.svg>
</file>

<file path=ppt/media/image32.png>
</file>

<file path=ppt/media/image33.svg>
</file>

<file path=ppt/media/image34.png>
</file>

<file path=ppt/media/image35.png>
</file>

<file path=ppt/media/image4.png>
</file>

<file path=ppt/media/image420.png>
</file>

<file path=ppt/media/image5.sv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74DCD3-F82D-425C-9D01-EDECA962B718}" type="datetimeFigureOut">
              <a:rPr lang="en-US" smtClean="0"/>
              <a:t>8/31/2021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C99210-0EB3-42F7-A677-41E333F3FC17}" type="slidenum">
              <a:rPr lang="en-US" smtClean="0"/>
              <a:t>‹#›</a:t>
            </a:fld>
            <a:endParaRPr lang="en-US"/>
          </a:p>
        </p:txBody>
      </p:sp>
    </p:spTree>
    <p:extLst>
      <p:ext uri="{BB962C8B-B14F-4D97-AF65-F5344CB8AC3E}">
        <p14:creationId xmlns:p14="http://schemas.microsoft.com/office/powerpoint/2010/main" val="3483850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microsoft.sharepoint.com/:x:/t/NorthStarPlaybookWorkshop/Ebds5Le_2eRBno1hudB5tUABcmdLJipYcF3OIAiRtCSDgA?e=SW55RB&amp;wdLOR=c2C4FE0B6-A460-445C-8665-2FD0430E45A4"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defTabSz="932316" fontAlgn="auto">
              <a:spcBef>
                <a:spcPts val="0"/>
              </a:spcBef>
              <a:spcAft>
                <a:spcPts val="0"/>
              </a:spcAft>
              <a:defRPr/>
            </a:pPr>
            <a:endParaRPr lang="en-US" sz="1224">
              <a:ea typeface="+mn-ea"/>
              <a:cs typeface="+mn-cs"/>
            </a:endParaRPr>
          </a:p>
        </p:txBody>
      </p:sp>
      <p:sp>
        <p:nvSpPr>
          <p:cNvPr id="5" name="Footer Placeholder 4"/>
          <p:cNvSpPr>
            <a:spLocks noGrp="1"/>
          </p:cNvSpPr>
          <p:nvPr>
            <p:ph type="ftr" sz="quarter" idx="4"/>
          </p:nvPr>
        </p:nvSpPr>
        <p:spPr>
          <a:xfrm>
            <a:off x="0" y="8829968"/>
            <a:ext cx="3037840" cy="466433"/>
          </a:xfrm>
        </p:spPr>
        <p:txBody>
          <a:bodyPr/>
          <a:lstStyle/>
          <a:p>
            <a:pPr marL="582349" marR="0" lvl="0" indent="0" algn="l" defTabSz="93135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582349" marR="0" lvl="0" indent="0" algn="l" defTabSz="93135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46084" name="Date Placeholder 5"/>
          <p:cNvSpPr>
            <a:spLocks noGrp="1"/>
          </p:cNvSpPr>
          <p:nvPr>
            <p:ph type="dt" sz="quarter"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marL="0" marR="0" lvl="0" indent="0" algn="r" defTabSz="931863" rtl="0" eaLnBrk="1" fontAlgn="base" latinLnBrk="0" hangingPunct="1">
              <a:lnSpc>
                <a:spcPct val="100000"/>
              </a:lnSpc>
              <a:spcBef>
                <a:spcPct val="0"/>
              </a:spcBef>
              <a:spcAft>
                <a:spcPct val="0"/>
              </a:spcAft>
              <a:buClrTx/>
              <a:buSzTx/>
              <a:buFontTx/>
              <a:buNone/>
              <a:tabLst/>
              <a:defRPr/>
            </a:pPr>
            <a:fld id="{52D90798-2654-1F4D-AF7F-5BD59530B040}" type="datetime1">
              <a:rPr kumimoji="0" lang="en-US" sz="1200" b="0" i="0" u="none" strike="noStrike" kern="1200" cap="none" spc="0" normalizeH="0" baseline="0" noProof="0">
                <a:ln>
                  <a:noFill/>
                </a:ln>
                <a:solidFill>
                  <a:srgbClr val="000000"/>
                </a:solidFill>
                <a:effectLst/>
                <a:uLnTx/>
                <a:uFillTx/>
                <a:latin typeface="Segoe UI" panose="020B0502040204020203" pitchFamily="34" charset="0"/>
                <a:ea typeface="ＭＳ Ｐゴシック" charset="0"/>
              </a:rPr>
              <a:pPr marL="0" marR="0" lvl="0" indent="0" algn="r" defTabSz="931863" rtl="0" eaLnBrk="1" fontAlgn="base" latinLnBrk="0" hangingPunct="1">
                <a:lnSpc>
                  <a:spcPct val="100000"/>
                </a:lnSpc>
                <a:spcBef>
                  <a:spcPct val="0"/>
                </a:spcBef>
                <a:spcAft>
                  <a:spcPct val="0"/>
                </a:spcAft>
                <a:buClrTx/>
                <a:buSzTx/>
                <a:buFontTx/>
                <a:buNone/>
                <a:tabLst/>
                <a:defRPr/>
              </a:pPr>
              <a:t>8/31/2021</a:t>
            </a:fld>
            <a:endParaRPr kumimoji="0" lang="en-US" sz="1200" b="0" i="0" u="none" strike="noStrike" kern="1200" cap="none" spc="0" normalizeH="0" baseline="0" noProof="0">
              <a:ln>
                <a:noFill/>
              </a:ln>
              <a:solidFill>
                <a:srgbClr val="000000"/>
              </a:solidFill>
              <a:effectLst/>
              <a:uLnTx/>
              <a:uFillTx/>
              <a:latin typeface="Segoe UI" panose="020B0502040204020203" pitchFamily="34" charset="0"/>
              <a:ea typeface="ＭＳ Ｐゴシック" charset="0"/>
            </a:endParaRPr>
          </a:p>
        </p:txBody>
      </p:sp>
      <p:sp>
        <p:nvSpPr>
          <p:cNvPr id="46085" name="Slide Number Placeholder 6"/>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marL="0" marR="0" lvl="0" indent="0" algn="r" defTabSz="931863" rtl="0" eaLnBrk="1" fontAlgn="base" latinLnBrk="0" hangingPunct="1">
              <a:lnSpc>
                <a:spcPct val="100000"/>
              </a:lnSpc>
              <a:spcBef>
                <a:spcPct val="0"/>
              </a:spcBef>
              <a:spcAft>
                <a:spcPct val="0"/>
              </a:spcAft>
              <a:buClrTx/>
              <a:buSzTx/>
              <a:buFontTx/>
              <a:buNone/>
              <a:tabLst/>
              <a:defRPr/>
            </a:pPr>
            <a:fld id="{44B3129B-E286-A249-B8A1-C5CBF3880587}" type="slidenum">
              <a:rPr kumimoji="0" lang="en-US" sz="1200" b="0" i="0" u="none" strike="noStrike" kern="1200" cap="none" spc="0" normalizeH="0" baseline="0" noProof="0">
                <a:ln>
                  <a:noFill/>
                </a:ln>
                <a:solidFill>
                  <a:srgbClr val="000000"/>
                </a:solidFill>
                <a:effectLst/>
                <a:uLnTx/>
                <a:uFillTx/>
                <a:latin typeface="Segoe UI" panose="020B0502040204020203" pitchFamily="34" charset="0"/>
                <a:ea typeface="ＭＳ Ｐゴシック" charset="0"/>
              </a:rPr>
              <a:pPr marL="0" marR="0" lvl="0" indent="0" algn="r" defTabSz="931863" rtl="0" eaLnBrk="1" fontAlgn="base" latinLnBrk="0" hangingPunct="1">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srgbClr val="000000"/>
              </a:solidFill>
              <a:effectLst/>
              <a:uLnTx/>
              <a:uFillTx/>
              <a:latin typeface="Segoe UI" panose="020B0502040204020203" pitchFamily="34" charset="0"/>
              <a:ea typeface="ＭＳ Ｐゴシック" charset="0"/>
            </a:endParaRPr>
          </a:p>
        </p:txBody>
      </p:sp>
    </p:spTree>
    <p:extLst>
      <p:ext uri="{BB962C8B-B14F-4D97-AF65-F5344CB8AC3E}">
        <p14:creationId xmlns:p14="http://schemas.microsoft.com/office/powerpoint/2010/main" val="2117841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200" kern="1200">
              <a:solidFill>
                <a:schemeClr val="tx1"/>
              </a:solidFill>
              <a:effectLst/>
              <a:latin typeface="+mn-lt"/>
              <a:ea typeface="+mn-ea"/>
              <a:cs typeface="+mn-cs"/>
            </a:endParaRPr>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62C61DAB-D93E-49CA-B245-379601CFE8D0}"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8/31/2021 10:18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16455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D4A18E6-239E-47A7-8145-FA8232A1CC13}" type="slidenum">
              <a:rPr lang="en-US" smtClean="0"/>
              <a:t>3</a:t>
            </a:fld>
            <a:endParaRPr lang="en-US"/>
          </a:p>
        </p:txBody>
      </p:sp>
    </p:spTree>
    <p:extLst>
      <p:ext uri="{BB962C8B-B14F-4D97-AF65-F5344CB8AC3E}">
        <p14:creationId xmlns:p14="http://schemas.microsoft.com/office/powerpoint/2010/main" val="3966451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a:latin typeface="Segoe"/>
              </a:rPr>
              <a:t>&lt;</a:t>
            </a:r>
            <a:r>
              <a:rPr lang="en-US" sz="800" b="1">
                <a:latin typeface="Segoe"/>
              </a:rPr>
              <a:t>Key point</a:t>
            </a:r>
            <a:r>
              <a:rPr lang="en-US" sz="800">
                <a:latin typeface="Segoe"/>
              </a:rPr>
              <a:t>&gt;: Design areas are </a:t>
            </a:r>
            <a:r>
              <a:rPr lang="en-US" sz="800" i="1">
                <a:latin typeface="Segoe"/>
              </a:rPr>
              <a:t>the</a:t>
            </a:r>
            <a:r>
              <a:rPr lang="en-US" sz="800">
                <a:latin typeface="Segoe"/>
              </a:rPr>
              <a:t> </a:t>
            </a:r>
            <a:r>
              <a:rPr lang="en-US" sz="800" i="1">
                <a:latin typeface="Segoe"/>
              </a:rPr>
              <a:t>critical components</a:t>
            </a:r>
            <a:r>
              <a:rPr lang="en-US" sz="800">
                <a:latin typeface="Segoe"/>
              </a:rPr>
              <a:t> of Azure landing zones.</a:t>
            </a:r>
          </a:p>
          <a:p>
            <a:endParaRPr lang="en-US" sz="800">
              <a:latin typeface="Segoe"/>
            </a:endParaRPr>
          </a:p>
          <a:p>
            <a:pPr marL="171450" indent="-171450">
              <a:buFont typeface="Wingdings" panose="05000000000000000000" pitchFamily="2" charset="2"/>
              <a:buChar char="§"/>
            </a:pPr>
            <a:r>
              <a:rPr lang="en-US" sz="800">
                <a:latin typeface="Segoe"/>
              </a:rPr>
              <a:t>Remember the foundation we’re choosing? And how it depends on what house we are building? </a:t>
            </a:r>
          </a:p>
          <a:p>
            <a:pPr marL="171450" indent="-171450">
              <a:buFont typeface="Wingdings" panose="05000000000000000000" pitchFamily="2" charset="2"/>
              <a:buChar char="§"/>
            </a:pPr>
            <a:r>
              <a:rPr lang="en-US" sz="800">
                <a:latin typeface="Segoe"/>
              </a:rPr>
              <a:t>Foundations for house construction have common attributes but have their own specific components—and the cloud environment is similar.</a:t>
            </a:r>
          </a:p>
          <a:p>
            <a:pPr marL="0" indent="0">
              <a:buFont typeface="Wingdings" panose="05000000000000000000" pitchFamily="2" charset="2"/>
              <a:buNone/>
            </a:pPr>
            <a:r>
              <a:rPr lang="en-US" sz="800" b="1">
                <a:latin typeface="Segoe"/>
              </a:rPr>
              <a:t>[Set up slide] </a:t>
            </a:r>
            <a:r>
              <a:rPr lang="en-US" sz="800">
                <a:latin typeface="Segoe"/>
              </a:rPr>
              <a:t>These are the design components that all Azure landing zones must have.</a:t>
            </a:r>
          </a:p>
          <a:p>
            <a:pPr marL="0" indent="0">
              <a:buFont typeface="Wingdings" panose="05000000000000000000" pitchFamily="2" charset="2"/>
              <a:buNone/>
            </a:pPr>
            <a:r>
              <a:rPr lang="en-US" sz="800" b="1">
                <a:latin typeface="Segoe"/>
              </a:rPr>
              <a:t>[Go through each design area] </a:t>
            </a:r>
          </a:p>
          <a:p>
            <a:pPr marL="171450" indent="-171450">
              <a:buFont typeface="Wingdings" panose="05000000000000000000" pitchFamily="2" charset="2"/>
              <a:buChar char="§"/>
            </a:pPr>
            <a:r>
              <a:rPr lang="en-US" sz="800" b="0">
                <a:latin typeface="Segoe"/>
              </a:rPr>
              <a:t>Thinking about how to deploy and how to manage landing zones, Deployment options and Operations baseline are critical to the Manage stage.</a:t>
            </a:r>
          </a:p>
          <a:p>
            <a:endParaRPr lang="en-US" sz="800">
              <a:latin typeface="Segoe"/>
            </a:endParaRPr>
          </a:p>
          <a:p>
            <a:r>
              <a:rPr lang="en-US" sz="800">
                <a:latin typeface="Segoe"/>
              </a:rPr>
              <a:t>&lt;</a:t>
            </a:r>
            <a:r>
              <a:rPr lang="en-US" sz="800" b="1">
                <a:latin typeface="Segoe"/>
              </a:rPr>
              <a:t>Transition</a:t>
            </a:r>
            <a:r>
              <a:rPr lang="en-US" sz="800">
                <a:latin typeface="Segoe"/>
              </a:rPr>
              <a:t>&gt;: Let’s look at how we get started with Azure landing zones.</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8/31/2021 10:18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15649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Before selecting a date for the design workshop confirm the right business decision makers and teams are involved to enable the cloud operating model for Enterprise-scale. </a:t>
            </a:r>
          </a:p>
        </p:txBody>
      </p:sp>
      <p:sp>
        <p:nvSpPr>
          <p:cNvPr id="4" name="Slide Number Placeholder 3"/>
          <p:cNvSpPr>
            <a:spLocks noGrp="1"/>
          </p:cNvSpPr>
          <p:nvPr>
            <p:ph type="sldNum" sz="quarter" idx="5"/>
          </p:nvPr>
        </p:nvSpPr>
        <p:spPr/>
        <p:txBody>
          <a:bodyPr/>
          <a:lstStyle/>
          <a:p>
            <a:fld id="{1EC99210-0EB3-42F7-A677-41E333F3FC17}" type="slidenum">
              <a:rPr lang="en-US" smtClean="0"/>
              <a:t>5</a:t>
            </a:fld>
            <a:endParaRPr lang="en-US"/>
          </a:p>
        </p:txBody>
      </p:sp>
    </p:spTree>
    <p:extLst>
      <p:ext uri="{BB962C8B-B14F-4D97-AF65-F5344CB8AC3E}">
        <p14:creationId xmlns:p14="http://schemas.microsoft.com/office/powerpoint/2010/main" val="19095374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workshop is a time of collaboration and team cooperation to build customer confidence in the cloud operating model that will accelerate production adoption. </a:t>
            </a:r>
          </a:p>
          <a:p>
            <a:endParaRPr lang="en-US"/>
          </a:p>
          <a:p>
            <a:r>
              <a:rPr lang="en-US"/>
              <a:t>Review- Customers have concerns about cloud architecture and want to know with confidence the Azure services they should implement that will meet business and technical requirements. A deep understanding of the customer environment and architectural motivations is required to reduce adoption friction. Ask questions to make sure we understand the customers motivations. It also important to ask questions that confirm what the customers level of knowledge is about Azure Architecture best practices and patterns. </a:t>
            </a:r>
          </a:p>
          <a:p>
            <a:endParaRPr lang="en-US"/>
          </a:p>
          <a:p>
            <a:r>
              <a:rPr lang="en-US"/>
              <a:t>While reviewing each design guideline confirm the architectural decisions made and document them while confirming they align with the Enterprise-scale principles. Any deviation from Enterprise-scale design principles or design guidelines recommendations should be documented and communicated so the customer understands the effects of the deviation. </a:t>
            </a:r>
          </a:p>
          <a:p>
            <a:endParaRPr lang="en-US"/>
          </a:p>
          <a:p>
            <a:r>
              <a:rPr lang="en-US"/>
              <a:t>Success criteria should focus on completing the implementation of Enterprise-scale landing zone with a production workload identified by the customer in the workshop. The customer maybe familiar with Azure and a full week for the workshop may not be required or you may not need to cover every topic in the example agenda provided. Meet the customer momentum and pull in extended team members who can go as deep as necessary in order to complete the landing zone design. </a:t>
            </a:r>
          </a:p>
        </p:txBody>
      </p:sp>
      <p:sp>
        <p:nvSpPr>
          <p:cNvPr id="4" name="Slide Number Placeholder 3"/>
          <p:cNvSpPr>
            <a:spLocks noGrp="1"/>
          </p:cNvSpPr>
          <p:nvPr>
            <p:ph type="sldNum" sz="quarter" idx="5"/>
          </p:nvPr>
        </p:nvSpPr>
        <p:spPr/>
        <p:txBody>
          <a:bodyPr/>
          <a:lstStyle/>
          <a:p>
            <a:fld id="{1EC99210-0EB3-42F7-A677-41E333F3FC17}" type="slidenum">
              <a:rPr lang="en-US" smtClean="0"/>
              <a:t>6</a:t>
            </a:fld>
            <a:endParaRPr lang="en-US"/>
          </a:p>
        </p:txBody>
      </p:sp>
    </p:spTree>
    <p:extLst>
      <p:ext uri="{BB962C8B-B14F-4D97-AF65-F5344CB8AC3E}">
        <p14:creationId xmlns:p14="http://schemas.microsoft.com/office/powerpoint/2010/main" val="165256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are some quick tips on how to use the example template:</a:t>
            </a:r>
          </a:p>
          <a:p>
            <a:pPr marL="342900" lvl="0" indent="-342900">
              <a:buSzPts val="1000"/>
              <a:buFont typeface="Symbol" panose="05050102010706020507" pitchFamily="18" charset="2"/>
              <a:buChar char=""/>
              <a:tabLst>
                <a:tab pos="457200" algn="l"/>
              </a:tabLst>
            </a:pPr>
            <a:r>
              <a:rPr lang="en-CA" sz="1800">
                <a:solidFill>
                  <a:srgbClr val="000000"/>
                </a:solidFill>
                <a:effectLst/>
                <a:latin typeface="Calibri" panose="020F0502020204030204" pitchFamily="34" charset="0"/>
                <a:ea typeface="Times New Roman" panose="02020603050405020304" pitchFamily="18" charset="0"/>
              </a:rPr>
              <a:t>For area-specific reviews: use the filter in "Design Area" to focus on certain rows during a session</a:t>
            </a:r>
            <a:endParaRPr lang="en-CA" sz="1800">
              <a:solidFill>
                <a:srgbClr val="000000"/>
              </a:solidFill>
              <a:effectLst/>
              <a:latin typeface="Calibri" panose="020F0502020204030204" pitchFamily="34" charset="0"/>
              <a:ea typeface="Calibri" panose="020F0502020204030204" pitchFamily="34" charset="0"/>
            </a:endParaRPr>
          </a:p>
          <a:p>
            <a:pPr marL="342900" lvl="0" indent="-342900">
              <a:buSzPts val="1000"/>
              <a:buFont typeface="Symbol" panose="05050102010706020507" pitchFamily="18" charset="2"/>
              <a:buChar char=""/>
              <a:tabLst>
                <a:tab pos="457200" algn="l"/>
              </a:tabLst>
            </a:pPr>
            <a:r>
              <a:rPr lang="en-CA" sz="1800">
                <a:solidFill>
                  <a:srgbClr val="000000"/>
                </a:solidFill>
                <a:effectLst/>
                <a:latin typeface="Calibri" panose="020F0502020204030204" pitchFamily="34" charset="0"/>
                <a:ea typeface="Times New Roman" panose="02020603050405020304" pitchFamily="18" charset="0"/>
              </a:rPr>
              <a:t>For reviews with limited time: use the filter in "Severity" to focus only on High priority items</a:t>
            </a:r>
            <a:endParaRPr lang="en-CA" sz="1800">
              <a:solidFill>
                <a:srgbClr val="000000"/>
              </a:solidFill>
              <a:effectLst/>
              <a:latin typeface="Calibri" panose="020F0502020204030204" pitchFamily="34" charset="0"/>
              <a:ea typeface="Calibri" panose="020F0502020204030204" pitchFamily="34" charset="0"/>
            </a:endParaRPr>
          </a:p>
          <a:p>
            <a:pPr marL="342900" lvl="0" indent="-342900">
              <a:buSzPts val="1000"/>
              <a:buFont typeface="Symbol" panose="05050102010706020507" pitchFamily="18" charset="2"/>
              <a:buChar char=""/>
              <a:tabLst>
                <a:tab pos="457200" algn="l"/>
              </a:tabLst>
            </a:pPr>
            <a:r>
              <a:rPr lang="en-CA" sz="1800">
                <a:solidFill>
                  <a:srgbClr val="000000"/>
                </a:solidFill>
                <a:effectLst/>
                <a:latin typeface="Calibri" panose="020F0502020204030204" pitchFamily="34" charset="0"/>
                <a:ea typeface="Times New Roman" panose="02020603050405020304" pitchFamily="18" charset="0"/>
              </a:rPr>
              <a:t>For project </a:t>
            </a:r>
            <a:r>
              <a:rPr lang="en-CA" sz="1800" err="1">
                <a:solidFill>
                  <a:srgbClr val="000000"/>
                </a:solidFill>
                <a:effectLst/>
                <a:latin typeface="Calibri" panose="020F0502020204030204" pitchFamily="34" charset="0"/>
                <a:ea typeface="Times New Roman" panose="02020603050405020304" pitchFamily="18" charset="0"/>
              </a:rPr>
              <a:t>checkins</a:t>
            </a:r>
            <a:r>
              <a:rPr lang="en-CA" sz="1800">
                <a:solidFill>
                  <a:srgbClr val="000000"/>
                </a:solidFill>
                <a:effectLst/>
                <a:latin typeface="Calibri" panose="020F0502020204030204" pitchFamily="34" charset="0"/>
                <a:ea typeface="Times New Roman" panose="02020603050405020304" pitchFamily="18" charset="0"/>
              </a:rPr>
              <a:t>, verify the "Status" (Not verified, Open, Fulfilled) and the "Owner"</a:t>
            </a:r>
            <a:endParaRPr lang="en-CA" sz="1800">
              <a:solidFill>
                <a:srgbClr val="000000"/>
              </a:solidFill>
              <a:effectLst/>
              <a:latin typeface="Calibri" panose="020F0502020204030204" pitchFamily="34" charset="0"/>
              <a:ea typeface="Calibri" panose="020F0502020204030204" pitchFamily="34" charset="0"/>
            </a:endParaRPr>
          </a:p>
          <a:p>
            <a:endParaRPr lang="en-US"/>
          </a:p>
          <a:p>
            <a:endParaRPr lang="en-US"/>
          </a:p>
          <a:p>
            <a:r>
              <a:rPr lang="en-US"/>
              <a:t>The design principles and critical design guidelines have been used with customers to implement success and the Enterprise-scale Architecture aligns to the Azure roadmaps. If a customer wants to deviate from the principles or critical design area explain our methodology and confirm they understand our positioning. In the end capture any trade offs or deviations a customer makes and document the implications.</a:t>
            </a:r>
          </a:p>
        </p:txBody>
      </p:sp>
      <p:sp>
        <p:nvSpPr>
          <p:cNvPr id="4" name="Slide Number Placeholder 3"/>
          <p:cNvSpPr>
            <a:spLocks noGrp="1"/>
          </p:cNvSpPr>
          <p:nvPr>
            <p:ph type="sldNum" sz="quarter" idx="5"/>
          </p:nvPr>
        </p:nvSpPr>
        <p:spPr/>
        <p:txBody>
          <a:bodyPr/>
          <a:lstStyle/>
          <a:p>
            <a:fld id="{1EC99210-0EB3-42F7-A677-41E333F3FC17}" type="slidenum">
              <a:rPr lang="en-US" smtClean="0"/>
              <a:t>7</a:t>
            </a:fld>
            <a:endParaRPr lang="en-US"/>
          </a:p>
        </p:txBody>
      </p:sp>
    </p:spTree>
    <p:extLst>
      <p:ext uri="{BB962C8B-B14F-4D97-AF65-F5344CB8AC3E}">
        <p14:creationId xmlns:p14="http://schemas.microsoft.com/office/powerpoint/2010/main" val="2296535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example agenda for an Enterprise-scale for AKS workshop covers all the principles and critical design area topics to ensure successful landing zone design. Some customers may exhibit maturity in certain areas and may not need a session for each topic. Document the recommendations and the decisions the customer has already made so the complete vision for the Azure landing zone is captured in the design output. Here is an example template that can be used for documentation: </a:t>
            </a:r>
            <a:r>
              <a:rPr lang="en-US">
                <a:hlinkClick r:id="rId3"/>
              </a:rPr>
              <a:t>AKS construction set workshop checklist.xlsx (sharepoint.com)</a:t>
            </a:r>
            <a:endParaRPr lang="en-US"/>
          </a:p>
        </p:txBody>
      </p:sp>
      <p:sp>
        <p:nvSpPr>
          <p:cNvPr id="4" name="Slide Number Placeholder 3"/>
          <p:cNvSpPr>
            <a:spLocks noGrp="1"/>
          </p:cNvSpPr>
          <p:nvPr>
            <p:ph type="sldNum" sz="quarter" idx="5"/>
          </p:nvPr>
        </p:nvSpPr>
        <p:spPr/>
        <p:txBody>
          <a:bodyPr/>
          <a:lstStyle/>
          <a:p>
            <a:fld id="{1EC99210-0EB3-42F7-A677-41E333F3FC17}" type="slidenum">
              <a:rPr lang="en-US" smtClean="0"/>
              <a:t>8</a:t>
            </a:fld>
            <a:endParaRPr lang="en-US"/>
          </a:p>
        </p:txBody>
      </p:sp>
    </p:spTree>
    <p:extLst>
      <p:ext uri="{BB962C8B-B14F-4D97-AF65-F5344CB8AC3E}">
        <p14:creationId xmlns:p14="http://schemas.microsoft.com/office/powerpoint/2010/main" val="1603061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 Id="rId4" Type="http://schemas.openxmlformats.org/officeDocument/2006/relationships/image" Target="../media/image17.jpe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1.xml"/><Relationship Id="rId4" Type="http://schemas.openxmlformats.org/officeDocument/2006/relationships/image" Target="../media/image27.jpeg"/></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28682" y="2532448"/>
            <a:ext cx="9630389" cy="1793104"/>
          </a:xfrm>
          <a:prstGeom prst="rect">
            <a:avLst/>
          </a:prstGeom>
          <a:noFill/>
        </p:spPr>
        <p:txBody>
          <a:bodyPr lIns="0" tIns="0" rIns="0" bIns="182880" anchor="b" anchorCtr="0"/>
          <a:lstStyle>
            <a:lvl1pPr>
              <a:defRPr sz="4704" strike="noStrike" spc="-49" baseline="0">
                <a:solidFill>
                  <a:schemeClr val="tx2"/>
                </a:solidFill>
              </a:defRPr>
            </a:lvl1pPr>
          </a:lstStyle>
          <a:p>
            <a:r>
              <a:rPr lang="en-US"/>
              <a:t>Azure presentation title </a:t>
            </a:r>
            <a:br>
              <a:rPr lang="en-US"/>
            </a:br>
            <a:r>
              <a:rPr lang="en-US"/>
              <a:t>or event name</a:t>
            </a:r>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42467" y="4350114"/>
            <a:ext cx="9602819" cy="724246"/>
          </a:xfrm>
          <a:prstGeom prst="rect">
            <a:avLst/>
          </a:prstGeom>
        </p:spPr>
        <p:txBody>
          <a:bodyPr/>
          <a:lstStyle>
            <a:lvl1pPr>
              <a:defRPr sz="1765">
                <a:solidFill>
                  <a:srgbClr val="000000"/>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spTree>
    <p:extLst>
      <p:ext uri="{BB962C8B-B14F-4D97-AF65-F5344CB8AC3E}">
        <p14:creationId xmlns:p14="http://schemas.microsoft.com/office/powerpoint/2010/main" val="33143037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9">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704" strike="noStrike" spc="-49" baseline="0">
                <a:solidFill>
                  <a:srgbClr val="000000"/>
                </a:solidFill>
              </a:defRPr>
            </a:lvl1pPr>
          </a:lstStyle>
          <a:p>
            <a:r>
              <a:rPr lang="en-US"/>
              <a:t>Azure presentation</a:t>
            </a:r>
            <a:br>
              <a:rPr lang="en-US"/>
            </a:br>
            <a:r>
              <a:rPr lang="en-US"/>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24246"/>
          </a:xfrm>
          <a:prstGeom prst="rect">
            <a:avLst/>
          </a:prstGeom>
        </p:spPr>
        <p:txBody>
          <a:bodyPr/>
          <a:lstStyle>
            <a:lvl1pPr>
              <a:defRPr sz="1765">
                <a:solidFill>
                  <a:srgbClr val="000000"/>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sp>
        <p:nvSpPr>
          <p:cNvPr id="7" name="Rectangle 6">
            <a:extLst>
              <a:ext uri="{FF2B5EF4-FFF2-40B4-BE49-F238E27FC236}">
                <a16:creationId xmlns:a16="http://schemas.microsoft.com/office/drawing/2014/main" id="{01443AB1-0CDE-B44D-8883-27DEB7B914EA}"/>
              </a:ext>
            </a:extLst>
          </p:cNvPr>
          <p:cNvSpPr/>
          <p:nvPr userDrawn="1"/>
        </p:nvSpPr>
        <p:spPr bwMode="auto">
          <a:xfrm>
            <a:off x="6111902" y="0"/>
            <a:ext cx="6080099" cy="6858000"/>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solidFill>
                <a:schemeClr val="tx1"/>
              </a:solidFill>
              <a:ea typeface="Segoe UI" pitchFamily="34" charset="0"/>
              <a:cs typeface="Segoe UI" pitchFamily="34" charset="0"/>
            </a:endParaRPr>
          </a:p>
        </p:txBody>
      </p:sp>
      <p:pic>
        <p:nvPicPr>
          <p:cNvPr id="8" name="Picture 7">
            <a:extLst>
              <a:ext uri="{FF2B5EF4-FFF2-40B4-BE49-F238E27FC236}">
                <a16:creationId xmlns:a16="http://schemas.microsoft.com/office/drawing/2014/main" id="{64E0159D-061E-A640-B0A5-C7A703E35A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165055" y="0"/>
            <a:ext cx="5973790" cy="6858000"/>
          </a:xfrm>
          <a:prstGeom prst="rect">
            <a:avLst/>
          </a:prstGeom>
        </p:spPr>
      </p:pic>
    </p:spTree>
    <p:extLst>
      <p:ext uri="{BB962C8B-B14F-4D97-AF65-F5344CB8AC3E}">
        <p14:creationId xmlns:p14="http://schemas.microsoft.com/office/powerpoint/2010/main" val="214904339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10">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704" strike="noStrike" spc="-49" baseline="0">
                <a:solidFill>
                  <a:srgbClr val="000000"/>
                </a:solidFill>
              </a:defRPr>
            </a:lvl1pPr>
          </a:lstStyle>
          <a:p>
            <a:r>
              <a:rPr lang="en-US"/>
              <a:t>Azure presentation</a:t>
            </a:r>
            <a:br>
              <a:rPr lang="en-US"/>
            </a:br>
            <a:r>
              <a:rPr lang="en-US"/>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24246"/>
          </a:xfrm>
          <a:prstGeom prst="rect">
            <a:avLst/>
          </a:prstGeom>
        </p:spPr>
        <p:txBody>
          <a:bodyPr/>
          <a:lstStyle>
            <a:lvl1pPr>
              <a:defRPr sz="1765">
                <a:solidFill>
                  <a:srgbClr val="000000"/>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pic>
        <p:nvPicPr>
          <p:cNvPr id="9" name="Picture 8">
            <a:extLst>
              <a:ext uri="{FF2B5EF4-FFF2-40B4-BE49-F238E27FC236}">
                <a16:creationId xmlns:a16="http://schemas.microsoft.com/office/drawing/2014/main" id="{92E2926B-CE4C-8042-8EAB-E69CCC77CE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18210" y="0"/>
            <a:ext cx="5973790" cy="6858000"/>
          </a:xfrm>
          <a:prstGeom prst="rect">
            <a:avLst/>
          </a:prstGeom>
        </p:spPr>
      </p:pic>
    </p:spTree>
    <p:extLst>
      <p:ext uri="{BB962C8B-B14F-4D97-AF65-F5344CB8AC3E}">
        <p14:creationId xmlns:p14="http://schemas.microsoft.com/office/powerpoint/2010/main" val="214516202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1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704" strike="noStrike" spc="-49" baseline="0">
                <a:solidFill>
                  <a:srgbClr val="000000"/>
                </a:solidFill>
              </a:defRPr>
            </a:lvl1pPr>
          </a:lstStyle>
          <a:p>
            <a:r>
              <a:rPr lang="en-US"/>
              <a:t>Azure presentation</a:t>
            </a:r>
            <a:br>
              <a:rPr lang="en-US"/>
            </a:br>
            <a:r>
              <a:rPr lang="en-US"/>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24246"/>
          </a:xfrm>
          <a:prstGeom prst="rect">
            <a:avLst/>
          </a:prstGeom>
        </p:spPr>
        <p:txBody>
          <a:bodyPr/>
          <a:lstStyle>
            <a:lvl1pPr>
              <a:defRPr sz="1765">
                <a:solidFill>
                  <a:srgbClr val="000000"/>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pic>
        <p:nvPicPr>
          <p:cNvPr id="7" name="Picture 6">
            <a:extLst>
              <a:ext uri="{FF2B5EF4-FFF2-40B4-BE49-F238E27FC236}">
                <a16:creationId xmlns:a16="http://schemas.microsoft.com/office/drawing/2014/main" id="{F5B5B5AE-3FA2-9E4F-A2B8-042B9D355724}"/>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6218210" y="0"/>
            <a:ext cx="5973790" cy="6858000"/>
          </a:xfrm>
          <a:prstGeom prst="rect">
            <a:avLst/>
          </a:prstGeom>
        </p:spPr>
      </p:pic>
    </p:spTree>
    <p:extLst>
      <p:ext uri="{BB962C8B-B14F-4D97-AF65-F5344CB8AC3E}">
        <p14:creationId xmlns:p14="http://schemas.microsoft.com/office/powerpoint/2010/main" val="226058599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1168944"/>
            <a:ext cx="3618381" cy="899665"/>
          </a:xfrm>
          <a:prstGeom prst="rect">
            <a:avLst/>
          </a:prstGeom>
        </p:spPr>
        <p:txBody>
          <a:bodyPr lIns="0" tIns="0" rIns="0" bIns="0"/>
          <a:lstStyle>
            <a:lvl1pPr>
              <a:defRPr sz="1765" spc="0" baseline="0">
                <a:solidFill>
                  <a:srgbClr val="000000"/>
                </a:solidFill>
              </a:defRPr>
            </a:lvl1pPr>
          </a:lstStyle>
          <a:p>
            <a:r>
              <a:rPr lang="en-US"/>
              <a:t>Contents</a:t>
            </a:r>
          </a:p>
        </p:txBody>
      </p:sp>
      <p:sp>
        <p:nvSpPr>
          <p:cNvPr id="4" name="Text Placeholder 3"/>
          <p:cNvSpPr>
            <a:spLocks noGrp="1"/>
          </p:cNvSpPr>
          <p:nvPr>
            <p:ph type="body" sz="quarter" idx="10" hasCustomPrompt="1"/>
          </p:nvPr>
        </p:nvSpPr>
        <p:spPr>
          <a:xfrm>
            <a:off x="6229844" y="1168944"/>
            <a:ext cx="547437" cy="3786998"/>
          </a:xfrm>
          <a:prstGeom prst="rect">
            <a:avLst/>
          </a:prstGeom>
        </p:spPr>
        <p:txBody>
          <a:bodyPr wrap="square" lIns="0" tIns="0" rIns="0" bIns="0">
            <a:noAutofit/>
          </a:bodyPr>
          <a:lstStyle>
            <a:lvl1pPr marL="0" indent="0" defTabSz="507233">
              <a:spcAft>
                <a:spcPts val="490"/>
              </a:spcAft>
              <a:buNone/>
              <a:defRPr sz="1765" spc="0" baseline="0">
                <a:solidFill>
                  <a:schemeClr val="tx2"/>
                </a:solidFill>
              </a:defRPr>
            </a:lvl1pPr>
            <a:lvl2pPr marL="224054" indent="0">
              <a:buNone/>
              <a:defRPr sz="1765"/>
            </a:lvl2pPr>
            <a:lvl3pPr marL="448107" indent="0">
              <a:buNone/>
              <a:defRPr sz="1765"/>
            </a:lvl3pPr>
            <a:lvl4pPr marL="672161" indent="0">
              <a:buNone/>
              <a:defRPr sz="1765"/>
            </a:lvl4pPr>
            <a:lvl5pPr marL="896214" indent="0">
              <a:buNone/>
              <a:defRPr sz="1765"/>
            </a:lvl5pPr>
          </a:lstStyle>
          <a:p>
            <a:pPr lvl="0"/>
            <a:r>
              <a:rPr lang="en-US"/>
              <a:t>##</a:t>
            </a:r>
            <a:br>
              <a:rPr lang="en-US"/>
            </a:br>
            <a:r>
              <a:rPr lang="en-US"/>
              <a:t>##</a:t>
            </a:r>
            <a:br>
              <a:rPr lang="en-US"/>
            </a:br>
            <a:r>
              <a:rPr lang="en-US"/>
              <a:t>##</a:t>
            </a:r>
            <a:br>
              <a:rPr lang="en-US"/>
            </a:br>
            <a:r>
              <a:rPr lang="en-US"/>
              <a:t>##</a:t>
            </a:r>
            <a:br>
              <a:rPr lang="en-US"/>
            </a:br>
            <a:r>
              <a:rPr lang="en-US"/>
              <a:t>##</a:t>
            </a:r>
          </a:p>
        </p:txBody>
      </p:sp>
      <p:sp>
        <p:nvSpPr>
          <p:cNvPr id="11" name="Text Placeholder 3">
            <a:extLst>
              <a:ext uri="{FF2B5EF4-FFF2-40B4-BE49-F238E27FC236}">
                <a16:creationId xmlns:a16="http://schemas.microsoft.com/office/drawing/2014/main" id="{FF941B29-79EC-DD49-A767-757BAE16FCDB}"/>
              </a:ext>
            </a:extLst>
          </p:cNvPr>
          <p:cNvSpPr>
            <a:spLocks noGrp="1"/>
          </p:cNvSpPr>
          <p:nvPr>
            <p:ph type="body" sz="quarter" idx="11" hasCustomPrompt="1"/>
          </p:nvPr>
        </p:nvSpPr>
        <p:spPr>
          <a:xfrm>
            <a:off x="6777281" y="1168943"/>
            <a:ext cx="3290380" cy="3786998"/>
          </a:xfrm>
          <a:prstGeom prst="rect">
            <a:avLst/>
          </a:prstGeom>
        </p:spPr>
        <p:txBody>
          <a:bodyPr wrap="square" lIns="0" tIns="0" rIns="0" bIns="0">
            <a:noAutofit/>
          </a:bodyPr>
          <a:lstStyle>
            <a:lvl1pPr marL="0" indent="0" defTabSz="507233">
              <a:spcAft>
                <a:spcPts val="490"/>
              </a:spcAft>
              <a:buNone/>
              <a:defRPr sz="1765" spc="0" baseline="0">
                <a:solidFill>
                  <a:srgbClr val="000000"/>
                </a:solidFill>
              </a:defRPr>
            </a:lvl1pPr>
            <a:lvl2pPr marL="224054" indent="0">
              <a:buNone/>
              <a:defRPr sz="1765"/>
            </a:lvl2pPr>
            <a:lvl3pPr marL="448107" indent="0">
              <a:buNone/>
              <a:defRPr sz="1765"/>
            </a:lvl3pPr>
            <a:lvl4pPr marL="672161" indent="0">
              <a:buNone/>
              <a:defRPr sz="1765"/>
            </a:lvl4pPr>
            <a:lvl5pPr marL="896214" indent="0">
              <a:buNone/>
              <a:defRPr sz="1765"/>
            </a:lvl5pPr>
          </a:lstStyle>
          <a:p>
            <a:pPr lvl="0"/>
            <a:r>
              <a:rPr lang="en-US"/>
              <a:t>Section Title</a:t>
            </a:r>
            <a:br>
              <a:rPr lang="en-US"/>
            </a:br>
            <a:r>
              <a:rPr lang="en-US"/>
              <a:t>Section Title</a:t>
            </a:r>
            <a:br>
              <a:rPr lang="en-US"/>
            </a:br>
            <a:r>
              <a:rPr lang="en-US"/>
              <a:t>Section Title</a:t>
            </a:r>
            <a:br>
              <a:rPr lang="en-US"/>
            </a:br>
            <a:r>
              <a:rPr lang="en-US"/>
              <a:t>Section Title</a:t>
            </a:r>
            <a:br>
              <a:rPr lang="en-US"/>
            </a:br>
            <a:r>
              <a:rPr lang="en-US"/>
              <a:t>Section Title</a:t>
            </a:r>
          </a:p>
        </p:txBody>
      </p:sp>
    </p:spTree>
    <p:extLst>
      <p:ext uri="{BB962C8B-B14F-4D97-AF65-F5344CB8AC3E}">
        <p14:creationId xmlns:p14="http://schemas.microsoft.com/office/powerpoint/2010/main" val="142379218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55996" y="1922801"/>
            <a:ext cx="11306469" cy="287771"/>
          </a:xfrm>
          <a:prstGeom prst="rect">
            <a:avLst/>
          </a:prstGeom>
        </p:spPr>
        <p:txBody>
          <a:bodyPr wrap="square" lIns="0" tIns="0" rIns="0" bIns="0">
            <a:spAutoFit/>
          </a:bodyPr>
          <a:lstStyle>
            <a:lvl1pPr marL="0" indent="0">
              <a:lnSpc>
                <a:spcPts val="2353"/>
              </a:lnSpc>
              <a:buNone/>
              <a:defRPr sz="1961" b="0" i="0" spc="0">
                <a:solidFill>
                  <a:srgbClr val="000000"/>
                </a:solidFill>
                <a:latin typeface="+mj-lt"/>
              </a:defRPr>
            </a:lvl1pPr>
            <a:lvl2pPr marL="0" indent="0">
              <a:lnSpc>
                <a:spcPts val="2353"/>
              </a:lnSpc>
              <a:buNone/>
              <a:defRPr spc="0">
                <a:solidFill>
                  <a:srgbClr val="000000"/>
                </a:solidFill>
                <a:latin typeface="+mn-lt"/>
              </a:defRPr>
            </a:lvl2pPr>
            <a:lvl3pPr marL="448107" indent="0">
              <a:buNone/>
              <a:defRPr/>
            </a:lvl3pPr>
            <a:lvl4pPr marL="672161" indent="0">
              <a:buNone/>
              <a:defRPr/>
            </a:lvl4pPr>
            <a:lvl5pPr marL="896214" indent="0">
              <a:buNone/>
              <a:defRPr/>
            </a:lvl5pPr>
          </a:lstStyle>
          <a:p>
            <a:pPr lvl="1"/>
            <a:r>
              <a:rPr lang="en-US"/>
              <a:t>Large: subhead Segoe UI Regular 20/24</a:t>
            </a:r>
          </a:p>
        </p:txBody>
      </p:sp>
      <p:sp>
        <p:nvSpPr>
          <p:cNvPr id="5" name="Text Placeholder 4"/>
          <p:cNvSpPr>
            <a:spLocks noGrp="1"/>
          </p:cNvSpPr>
          <p:nvPr>
            <p:ph type="body" sz="quarter" idx="11" hasCustomPrompt="1"/>
          </p:nvPr>
        </p:nvSpPr>
        <p:spPr>
          <a:xfrm>
            <a:off x="455996" y="3015704"/>
            <a:ext cx="11306469" cy="216206"/>
          </a:xfrm>
          <a:prstGeom prst="rect">
            <a:avLst/>
          </a:prstGeom>
        </p:spPr>
        <p:txBody>
          <a:bodyPr lIns="0" tIns="0" rIns="0" bIns="0"/>
          <a:lstStyle>
            <a:lvl1pPr marL="0" indent="0">
              <a:lnSpc>
                <a:spcPts val="1765"/>
              </a:lnSpc>
              <a:spcBef>
                <a:spcPts val="0"/>
              </a:spcBef>
              <a:buNone/>
              <a:defRPr sz="1371" b="0" spc="0">
                <a:solidFill>
                  <a:schemeClr val="tx2"/>
                </a:solidFill>
                <a:latin typeface="+mj-lt"/>
              </a:defRPr>
            </a:lvl1pPr>
            <a:lvl2pPr marL="0" indent="0">
              <a:lnSpc>
                <a:spcPts val="1765"/>
              </a:lnSpc>
              <a:spcBef>
                <a:spcPts val="0"/>
              </a:spcBef>
              <a:buNone/>
              <a:defRPr sz="1371" spc="0">
                <a:solidFill>
                  <a:srgbClr val="000000"/>
                </a:solidFill>
              </a:defRPr>
            </a:lvl2pPr>
            <a:lvl3pPr marL="448107" indent="0">
              <a:buNone/>
              <a:defRPr/>
            </a:lvl3pPr>
            <a:lvl4pPr marL="672161" indent="0">
              <a:buNone/>
              <a:defRPr/>
            </a:lvl4pPr>
            <a:lvl5pPr marL="896214" indent="0">
              <a:buNone/>
              <a:defRPr/>
            </a:lvl5pPr>
          </a:lstStyle>
          <a:p>
            <a:pPr lvl="0"/>
            <a:r>
              <a:rPr lang="en-US"/>
              <a:t>Medium: paragraph heading Segoe UI </a:t>
            </a:r>
            <a:r>
              <a:rPr lang="en-US" err="1"/>
              <a:t>Semibold</a:t>
            </a:r>
            <a:r>
              <a:rPr lang="en-US"/>
              <a:t> 14/18</a:t>
            </a:r>
          </a:p>
        </p:txBody>
      </p:sp>
      <p:sp>
        <p:nvSpPr>
          <p:cNvPr id="10" name="Text Placeholder 6">
            <a:extLst>
              <a:ext uri="{FF2B5EF4-FFF2-40B4-BE49-F238E27FC236}">
                <a16:creationId xmlns:a16="http://schemas.microsoft.com/office/drawing/2014/main" id="{76E35749-090F-0542-9B4B-BF37EFC334BC}"/>
              </a:ext>
            </a:extLst>
          </p:cNvPr>
          <p:cNvSpPr>
            <a:spLocks noGrp="1"/>
          </p:cNvSpPr>
          <p:nvPr>
            <p:ph type="body" sz="quarter" idx="14" hasCustomPrompt="1"/>
          </p:nvPr>
        </p:nvSpPr>
        <p:spPr>
          <a:xfrm>
            <a:off x="455996" y="4503832"/>
            <a:ext cx="11306469" cy="150884"/>
          </a:xfrm>
          <a:prstGeom prst="rect">
            <a:avLst/>
          </a:prstGeom>
        </p:spPr>
        <p:txBody>
          <a:bodyPr lIns="0" tIns="0" rIns="0" bIns="0"/>
          <a:lstStyle>
            <a:lvl1pPr marL="0" indent="0">
              <a:lnSpc>
                <a:spcPts val="1175"/>
              </a:lnSpc>
              <a:spcBef>
                <a:spcPts val="0"/>
              </a:spcBef>
              <a:buNone/>
              <a:defRPr sz="980" spc="0">
                <a:solidFill>
                  <a:schemeClr val="tx1"/>
                </a:solidFill>
              </a:defRPr>
            </a:lvl1pPr>
            <a:lvl2pPr marL="0" indent="0">
              <a:lnSpc>
                <a:spcPct val="100000"/>
              </a:lnSpc>
              <a:spcBef>
                <a:spcPts val="0"/>
              </a:spcBef>
              <a:buNone/>
              <a:defRPr sz="980" spc="0">
                <a:solidFill>
                  <a:srgbClr val="000000"/>
                </a:solidFill>
              </a:defRPr>
            </a:lvl2pPr>
            <a:lvl3pPr marL="448107" indent="0">
              <a:buNone/>
              <a:defRPr/>
            </a:lvl3pPr>
            <a:lvl4pPr marL="672161" indent="0">
              <a:buNone/>
              <a:defRPr/>
            </a:lvl4pPr>
            <a:lvl5pPr marL="0" indent="0">
              <a:lnSpc>
                <a:spcPct val="100000"/>
              </a:lnSpc>
              <a:buNone/>
              <a:defRPr>
                <a:solidFill>
                  <a:srgbClr val="000000"/>
                </a:solidFill>
              </a:defRPr>
            </a:lvl5pPr>
          </a:lstStyle>
          <a:p>
            <a:pPr lvl="1"/>
            <a:r>
              <a:rPr lang="en-US"/>
              <a:t>Small: caption body copy Segoe Regular 10/12</a:t>
            </a:r>
          </a:p>
        </p:txBody>
      </p:sp>
      <p:sp>
        <p:nvSpPr>
          <p:cNvPr id="19" name="Text Placeholder 3">
            <a:extLst>
              <a:ext uri="{FF2B5EF4-FFF2-40B4-BE49-F238E27FC236}">
                <a16:creationId xmlns:a16="http://schemas.microsoft.com/office/drawing/2014/main" id="{68F32AD9-0E33-284C-8468-E63BF69AF2EB}"/>
              </a:ext>
            </a:extLst>
          </p:cNvPr>
          <p:cNvSpPr>
            <a:spLocks noGrp="1"/>
          </p:cNvSpPr>
          <p:nvPr>
            <p:ph type="body" sz="quarter" idx="24" hasCustomPrompt="1"/>
          </p:nvPr>
        </p:nvSpPr>
        <p:spPr>
          <a:xfrm>
            <a:off x="454170" y="4299925"/>
            <a:ext cx="11306469" cy="243143"/>
          </a:xfrm>
          <a:prstGeom prst="rect">
            <a:avLst/>
          </a:prstGeom>
        </p:spPr>
        <p:txBody>
          <a:bodyPr tIns="0"/>
          <a:lstStyle>
            <a:lvl1pPr>
              <a:defRPr lang="en-US" sz="980" b="1" kern="1200" spc="0" dirty="0" smtClean="0">
                <a:solidFill>
                  <a:srgbClr val="000000"/>
                </a:solidFill>
                <a:latin typeface="+mn-lt"/>
                <a:ea typeface="+mn-ea"/>
                <a:cs typeface="+mn-cs"/>
              </a:defRPr>
            </a:lvl1pPr>
          </a:lstStyle>
          <a:p>
            <a:pPr lvl="0"/>
            <a:r>
              <a:rPr lang="en-US"/>
              <a:t>Small: caption title Segoe UI Bold 10/12. </a:t>
            </a:r>
          </a:p>
        </p:txBody>
      </p:sp>
      <p:sp>
        <p:nvSpPr>
          <p:cNvPr id="21" name="Text Placeholder 4">
            <a:extLst>
              <a:ext uri="{FF2B5EF4-FFF2-40B4-BE49-F238E27FC236}">
                <a16:creationId xmlns:a16="http://schemas.microsoft.com/office/drawing/2014/main" id="{BA46FDB1-D336-7C45-BF92-D58B6C550364}"/>
              </a:ext>
            </a:extLst>
          </p:cNvPr>
          <p:cNvSpPr>
            <a:spLocks noGrp="1"/>
          </p:cNvSpPr>
          <p:nvPr>
            <p:ph type="body" sz="quarter" idx="18" hasCustomPrompt="1"/>
          </p:nvPr>
        </p:nvSpPr>
        <p:spPr>
          <a:xfrm>
            <a:off x="454170" y="3258992"/>
            <a:ext cx="11306469" cy="216142"/>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Medium: body copy Segoe UI Regular 14/18</a:t>
            </a:r>
          </a:p>
        </p:txBody>
      </p:sp>
    </p:spTree>
    <p:extLst>
      <p:ext uri="{BB962C8B-B14F-4D97-AF65-F5344CB8AC3E}">
        <p14:creationId xmlns:p14="http://schemas.microsoft.com/office/powerpoint/2010/main" val="128512399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Heading Segoe UI </a:t>
            </a:r>
            <a:r>
              <a:rPr lang="en-US" err="1"/>
              <a:t>Semibold</a:t>
            </a:r>
            <a:r>
              <a:rPr lang="en-US"/>
              <a:t> 28/32</a:t>
            </a:r>
          </a:p>
        </p:txBody>
      </p:sp>
      <p:sp>
        <p:nvSpPr>
          <p:cNvPr id="7" name="Text Placeholder 3">
            <a:extLst>
              <a:ext uri="{FF2B5EF4-FFF2-40B4-BE49-F238E27FC236}">
                <a16:creationId xmlns:a16="http://schemas.microsoft.com/office/drawing/2014/main" id="{FEE1E43F-C091-614B-AA20-F39D0AACAA1C}"/>
              </a:ext>
            </a:extLst>
          </p:cNvPr>
          <p:cNvSpPr>
            <a:spLocks noGrp="1"/>
          </p:cNvSpPr>
          <p:nvPr>
            <p:ph type="body" sz="quarter" idx="10" hasCustomPrompt="1"/>
          </p:nvPr>
        </p:nvSpPr>
        <p:spPr>
          <a:xfrm>
            <a:off x="455996" y="1922586"/>
            <a:ext cx="9384447" cy="3365537"/>
          </a:xfrm>
          <a:prstGeom prst="rect">
            <a:avLst/>
          </a:prstGeom>
        </p:spPr>
        <p:txBody>
          <a:bodyPr wrap="square" lIns="0" tIns="0" rIns="0" bIns="0">
            <a:spAutoFit/>
          </a:bodyPr>
          <a:lstStyle>
            <a:lvl1pPr marL="336080" marR="0" indent="-336080" algn="l" defTabSz="914192" rtl="0" eaLnBrk="1" fontAlgn="auto" latinLnBrk="0" hangingPunct="1">
              <a:lnSpc>
                <a:spcPts val="2353"/>
              </a:lnSpc>
              <a:spcBef>
                <a:spcPts val="0"/>
              </a:spcBef>
              <a:spcAft>
                <a:spcPts val="0"/>
              </a:spcAft>
              <a:buClrTx/>
              <a:buSzPct val="90000"/>
              <a:buFont typeface="Arial" panose="020B0604020202020204" pitchFamily="34" charset="0"/>
              <a:buChar char="•"/>
              <a:tabLst/>
              <a:defRPr lang="en-US" sz="1961" kern="1200" spc="0" baseline="0" dirty="0">
                <a:solidFill>
                  <a:srgbClr val="000000"/>
                </a:solidFill>
                <a:latin typeface="+mn-lt"/>
                <a:ea typeface="+mn-ea"/>
                <a:cs typeface="+mn-cs"/>
              </a:defRPr>
            </a:lvl1pPr>
            <a:lvl2pPr marL="224054" indent="0">
              <a:buNone/>
              <a:defRPr/>
            </a:lvl2pPr>
            <a:lvl3pPr marL="448107" indent="0">
              <a:buNone/>
              <a:defRPr/>
            </a:lvl3pPr>
            <a:lvl4pPr marL="672161" indent="0">
              <a:buNone/>
              <a:defRPr/>
            </a:lvl4pPr>
            <a:lvl5pPr marL="896214" indent="0">
              <a:buNone/>
              <a:defRPr/>
            </a:lvl5pPr>
          </a:lstStyle>
          <a:p>
            <a:pPr lvl="0"/>
            <a:r>
              <a:rPr lang="en-US"/>
              <a:t>Bulleted list Segoe UI Regular 20/24. Dis </a:t>
            </a:r>
            <a:r>
              <a:rPr lang="en-US" err="1"/>
              <a:t>apid</a:t>
            </a:r>
            <a:r>
              <a:rPr lang="en-US"/>
              <a:t> es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vit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br>
              <a:rPr lang="en-US"/>
            </a:br>
            <a:endParaRPr lang="en-US"/>
          </a:p>
          <a:p>
            <a:pPr marL="336080" marR="0" lvl="0" indent="-336080" algn="l" defTabSz="914192" rtl="0" eaLnBrk="1" fontAlgn="auto" latinLnBrk="0" hangingPunct="1">
              <a:lnSpc>
                <a:spcPts val="2353"/>
              </a:lnSpc>
              <a:spcBef>
                <a:spcPts val="0"/>
              </a:spcBef>
              <a:spcAft>
                <a:spcPts val="0"/>
              </a:spcAft>
              <a:buClrTx/>
              <a:buSzPct val="90000"/>
              <a:buFont typeface="Arial" panose="020B0604020202020204" pitchFamily="34" charset="0"/>
              <a:buChar char="•"/>
              <a:tabLst/>
              <a:defRPr/>
            </a:pPr>
            <a:r>
              <a:rPr lang="en-US"/>
              <a:t>Bulleted list Segoe UI Regular 20/24. Dis </a:t>
            </a:r>
            <a:r>
              <a:rPr lang="en-US" err="1"/>
              <a:t>apid</a:t>
            </a:r>
            <a:r>
              <a:rPr lang="en-US"/>
              <a:t> es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vit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br>
              <a:rPr lang="en-US"/>
            </a:br>
            <a:endParaRPr lang="en-US"/>
          </a:p>
          <a:p>
            <a:pPr marL="336080" marR="0" lvl="0" indent="-336080" algn="l" defTabSz="914192" rtl="0" eaLnBrk="1" fontAlgn="auto" latinLnBrk="0" hangingPunct="1">
              <a:lnSpc>
                <a:spcPts val="2353"/>
              </a:lnSpc>
              <a:spcBef>
                <a:spcPts val="0"/>
              </a:spcBef>
              <a:spcAft>
                <a:spcPts val="0"/>
              </a:spcAft>
              <a:buClrTx/>
              <a:buSzPct val="90000"/>
              <a:buFont typeface="Arial" panose="020B0604020202020204" pitchFamily="34" charset="0"/>
              <a:buChar char="•"/>
              <a:tabLst/>
              <a:defRPr/>
            </a:pPr>
            <a:r>
              <a:rPr lang="en-US"/>
              <a:t>Bulleted list Segoe UI Regular 20/24. Dis </a:t>
            </a:r>
            <a:r>
              <a:rPr lang="en-US" err="1"/>
              <a:t>apid</a:t>
            </a:r>
            <a:r>
              <a:rPr lang="en-US"/>
              <a:t> es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vit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endParaRPr lang="en-US"/>
          </a:p>
          <a:p>
            <a:pPr lvl="0"/>
            <a:endParaRPr lang="en-US"/>
          </a:p>
          <a:p>
            <a:pPr lvl="0"/>
            <a:endParaRPr lang="en-US"/>
          </a:p>
          <a:p>
            <a:pPr lvl="0"/>
            <a:endParaRPr lang="en-US"/>
          </a:p>
        </p:txBody>
      </p:sp>
    </p:spTree>
    <p:extLst>
      <p:ext uri="{BB962C8B-B14F-4D97-AF65-F5344CB8AC3E}">
        <p14:creationId xmlns:p14="http://schemas.microsoft.com/office/powerpoint/2010/main" val="243255559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6" y="1922588"/>
            <a:ext cx="9384447" cy="603538"/>
          </a:xfrm>
          <a:prstGeom prst="rect">
            <a:avLst/>
          </a:prstGeom>
        </p:spPr>
        <p:txBody>
          <a:bodyPr wrap="square" lIns="0" tIns="0" rIns="0" bIns="0">
            <a:spAutoFit/>
          </a:bodyPr>
          <a:lstStyle>
            <a:lvl1pPr marL="0" indent="0">
              <a:lnSpc>
                <a:spcPts val="2353"/>
              </a:lnSpc>
              <a:buNone/>
              <a:defRPr lang="en-US" sz="1961" kern="1200" spc="0" baseline="0" dirty="0">
                <a:solidFill>
                  <a:srgbClr val="000000"/>
                </a:solidFill>
                <a:latin typeface="+mn-lt"/>
                <a:ea typeface="+mn-ea"/>
                <a:cs typeface="+mn-cs"/>
              </a:defRPr>
            </a:lvl1pPr>
            <a:lvl2pPr marL="224054" indent="0">
              <a:buNone/>
              <a:defRPr/>
            </a:lvl2pPr>
            <a:lvl3pPr marL="448107" indent="0">
              <a:buNone/>
              <a:defRPr/>
            </a:lvl3pPr>
            <a:lvl4pPr marL="672161" indent="0">
              <a:buNone/>
              <a:defRPr/>
            </a:lvl4pPr>
            <a:lvl5pPr marL="89621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16206"/>
          </a:xfrm>
          <a:prstGeom prst="rect">
            <a:avLst/>
          </a:prstGeom>
        </p:spPr>
        <p:txBody>
          <a:bodyPr lIns="0" tIns="0" rIns="0" bIns="0"/>
          <a:lstStyle>
            <a:lvl1pPr marL="0" indent="0">
              <a:lnSpc>
                <a:spcPts val="1765"/>
              </a:lnSpc>
              <a:spcBef>
                <a:spcPts val="0"/>
              </a:spcBef>
              <a:spcAft>
                <a:spcPts val="588"/>
              </a:spcAft>
              <a:buNone/>
              <a:defRPr sz="1371" b="0" spc="0" baseline="0">
                <a:solidFill>
                  <a:schemeClr val="tx2"/>
                </a:solidFill>
                <a:latin typeface="+mj-lt"/>
              </a:defRPr>
            </a:lvl1pPr>
            <a:lvl2pPr marL="280067" marR="0" indent="-280067" algn="l" defTabSz="914192"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1" kern="1200" spc="0" baseline="0" dirty="0">
                <a:solidFill>
                  <a:srgbClr val="000000"/>
                </a:solidFill>
                <a:latin typeface="+mn-lt"/>
                <a:ea typeface="+mn-ea"/>
                <a:cs typeface="+mn-cs"/>
              </a:defRPr>
            </a:lvl2pPr>
            <a:lvl3pPr marL="448107" indent="0">
              <a:buNone/>
              <a:defRPr/>
            </a:lvl3pPr>
            <a:lvl4pPr marL="672161" indent="0">
              <a:buNone/>
              <a:defRPr/>
            </a:lvl4pPr>
            <a:lvl5pPr marL="896214" indent="0">
              <a:buNone/>
              <a:defRPr/>
            </a:lvl5pPr>
          </a:lstStyle>
          <a:p>
            <a:pPr lvl="0"/>
            <a:r>
              <a:rPr lang="en-US"/>
              <a:t>Paragraph title Segoe UI </a:t>
            </a:r>
            <a:r>
              <a:rPr lang="en-US" err="1"/>
              <a:t>Semibold</a:t>
            </a:r>
            <a:r>
              <a:rPr lang="en-US"/>
              <a:t> 14/18</a:t>
            </a:r>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50" y="3151388"/>
            <a:ext cx="3618381" cy="216206"/>
          </a:xfrm>
          <a:prstGeom prst="rect">
            <a:avLst/>
          </a:prstGeom>
        </p:spPr>
        <p:txBody>
          <a:bodyPr lIns="0" tIns="0" rIns="0" bIns="0"/>
          <a:lstStyle>
            <a:lvl1pPr marL="0" indent="0">
              <a:lnSpc>
                <a:spcPts val="1765"/>
              </a:lnSpc>
              <a:spcBef>
                <a:spcPts val="0"/>
              </a:spcBef>
              <a:spcAft>
                <a:spcPts val="588"/>
              </a:spcAft>
              <a:buNone/>
              <a:defRPr sz="1371" b="0" spc="0" baseline="0">
                <a:solidFill>
                  <a:schemeClr val="tx2"/>
                </a:solidFill>
                <a:latin typeface="+mj-lt"/>
              </a:defRPr>
            </a:lvl1pPr>
            <a:lvl2pPr marL="280067" marR="0" indent="-280067" algn="l" defTabSz="914192"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1" kern="1200" spc="0" baseline="0" dirty="0">
                <a:solidFill>
                  <a:srgbClr val="000000"/>
                </a:solidFill>
                <a:latin typeface="+mn-lt"/>
                <a:ea typeface="+mn-ea"/>
                <a:cs typeface="+mn-cs"/>
              </a:defRPr>
            </a:lvl2pPr>
            <a:lvl3pPr marL="448107" indent="0">
              <a:buNone/>
              <a:defRPr/>
            </a:lvl3pPr>
            <a:lvl4pPr marL="672161" indent="0">
              <a:buNone/>
              <a:defRPr/>
            </a:lvl4pPr>
            <a:lvl5pPr marL="896214" indent="0">
              <a:buNone/>
              <a:defRPr/>
            </a:lvl5pPr>
          </a:lstStyle>
          <a:p>
            <a:pPr lvl="0"/>
            <a:r>
              <a:rPr lang="en-US"/>
              <a:t>Paragraph title Segoe UI </a:t>
            </a:r>
            <a:r>
              <a:rPr lang="en-US" err="1"/>
              <a:t>Semibold</a:t>
            </a:r>
            <a:r>
              <a:rPr lang="en-US"/>
              <a:t> 14/18</a:t>
            </a:r>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1" y="3151388"/>
            <a:ext cx="3618381" cy="216206"/>
          </a:xfrm>
          <a:prstGeom prst="rect">
            <a:avLst/>
          </a:prstGeom>
        </p:spPr>
        <p:txBody>
          <a:bodyPr lIns="0" tIns="0" rIns="0" bIns="0"/>
          <a:lstStyle>
            <a:lvl1pPr marL="0" indent="0">
              <a:lnSpc>
                <a:spcPts val="1765"/>
              </a:lnSpc>
              <a:spcBef>
                <a:spcPts val="0"/>
              </a:spcBef>
              <a:spcAft>
                <a:spcPts val="588"/>
              </a:spcAft>
              <a:buNone/>
              <a:defRPr sz="1371" b="0" spc="0" baseline="0">
                <a:solidFill>
                  <a:schemeClr val="tx2"/>
                </a:solidFill>
                <a:latin typeface="+mj-lt"/>
              </a:defRPr>
            </a:lvl1pPr>
            <a:lvl2pPr marL="280067" marR="0" indent="-280067" algn="l" defTabSz="914192"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1" kern="1200" spc="0" baseline="0" dirty="0">
                <a:solidFill>
                  <a:srgbClr val="000000"/>
                </a:solidFill>
                <a:latin typeface="+mn-lt"/>
                <a:ea typeface="+mn-ea"/>
                <a:cs typeface="+mn-cs"/>
              </a:defRPr>
            </a:lvl2pPr>
            <a:lvl3pPr marL="448107" indent="0">
              <a:buNone/>
              <a:defRPr/>
            </a:lvl3pPr>
            <a:lvl4pPr marL="672161" indent="0">
              <a:buNone/>
              <a:defRPr/>
            </a:lvl4pPr>
            <a:lvl5pPr marL="896214" indent="0">
              <a:buNone/>
              <a:defRPr/>
            </a:lvl5pPr>
          </a:lstStyle>
          <a:p>
            <a:pPr lvl="0"/>
            <a:r>
              <a:rPr lang="en-US"/>
              <a:t>Paragraph title Segoe UI </a:t>
            </a:r>
            <a:r>
              <a:rPr lang="en-US" err="1"/>
              <a:t>Semibold</a:t>
            </a:r>
            <a:r>
              <a:rPr lang="en-US"/>
              <a:t> 14/18</a:t>
            </a:r>
          </a:p>
        </p:txBody>
      </p:sp>
      <p:sp>
        <p:nvSpPr>
          <p:cNvPr id="24" name="Text Placeholder 4">
            <a:extLst>
              <a:ext uri="{FF2B5EF4-FFF2-40B4-BE49-F238E27FC236}">
                <a16:creationId xmlns:a16="http://schemas.microsoft.com/office/drawing/2014/main" id="{2951A14E-1D63-9E44-9361-FD57A8BD812A}"/>
              </a:ext>
            </a:extLst>
          </p:cNvPr>
          <p:cNvSpPr>
            <a:spLocks noGrp="1"/>
          </p:cNvSpPr>
          <p:nvPr>
            <p:ph type="body" sz="quarter" idx="17" hasCustomPrompt="1"/>
          </p:nvPr>
        </p:nvSpPr>
        <p:spPr>
          <a:xfrm>
            <a:off x="454170" y="3378440"/>
            <a:ext cx="3618381" cy="2059666"/>
          </a:xfrm>
          <a:prstGeom prst="rect">
            <a:avLst/>
          </a:prstGeom>
        </p:spPr>
        <p:txBody>
          <a:bodyPr lIns="0" tIns="0" rIns="0" bIns="0"/>
          <a:lstStyle>
            <a:lvl1pPr marL="280067" indent="-280067">
              <a:lnSpc>
                <a:spcPts val="1765"/>
              </a:lnSpc>
              <a:spcBef>
                <a:spcPts val="0"/>
              </a:spcBef>
              <a:buFont typeface="Arial" panose="020B0604020202020204" pitchFamily="34" charset="0"/>
              <a:buChar char="•"/>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25" name="Text Placeholder 4">
            <a:extLst>
              <a:ext uri="{FF2B5EF4-FFF2-40B4-BE49-F238E27FC236}">
                <a16:creationId xmlns:a16="http://schemas.microsoft.com/office/drawing/2014/main" id="{1C3BF983-4009-1049-9AD7-C94BE3AA193C}"/>
              </a:ext>
            </a:extLst>
          </p:cNvPr>
          <p:cNvSpPr>
            <a:spLocks noGrp="1"/>
          </p:cNvSpPr>
          <p:nvPr>
            <p:ph type="body" sz="quarter" idx="18" hasCustomPrompt="1"/>
          </p:nvPr>
        </p:nvSpPr>
        <p:spPr>
          <a:xfrm>
            <a:off x="4318450" y="3378440"/>
            <a:ext cx="3618381" cy="2059666"/>
          </a:xfrm>
          <a:prstGeom prst="rect">
            <a:avLst/>
          </a:prstGeom>
        </p:spPr>
        <p:txBody>
          <a:bodyPr lIns="0" tIns="0" rIns="0" bIns="0"/>
          <a:lstStyle>
            <a:lvl1pPr marL="280067" indent="-280067">
              <a:lnSpc>
                <a:spcPts val="1765"/>
              </a:lnSpc>
              <a:spcBef>
                <a:spcPts val="0"/>
              </a:spcBef>
              <a:buFont typeface="Arial" panose="020B0604020202020204" pitchFamily="34" charset="0"/>
              <a:buChar char="•"/>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26" name="Text Placeholder 4">
            <a:extLst>
              <a:ext uri="{FF2B5EF4-FFF2-40B4-BE49-F238E27FC236}">
                <a16:creationId xmlns:a16="http://schemas.microsoft.com/office/drawing/2014/main" id="{2361C016-E331-F44F-ACAE-52E4AE73469E}"/>
              </a:ext>
            </a:extLst>
          </p:cNvPr>
          <p:cNvSpPr>
            <a:spLocks noGrp="1"/>
          </p:cNvSpPr>
          <p:nvPr>
            <p:ph type="body" sz="quarter" idx="19" hasCustomPrompt="1"/>
          </p:nvPr>
        </p:nvSpPr>
        <p:spPr>
          <a:xfrm>
            <a:off x="8156767" y="3378440"/>
            <a:ext cx="3618381" cy="2059666"/>
          </a:xfrm>
          <a:prstGeom prst="rect">
            <a:avLst/>
          </a:prstGeom>
        </p:spPr>
        <p:txBody>
          <a:bodyPr lIns="0" tIns="0" rIns="0" bIns="0"/>
          <a:lstStyle>
            <a:lvl1pPr marL="280067" indent="-280067">
              <a:lnSpc>
                <a:spcPts val="1765"/>
              </a:lnSpc>
              <a:spcBef>
                <a:spcPts val="0"/>
              </a:spcBef>
              <a:buFont typeface="Arial" panose="020B0604020202020204" pitchFamily="34" charset="0"/>
              <a:buChar char="•"/>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Tree>
    <p:extLst>
      <p:ext uri="{BB962C8B-B14F-4D97-AF65-F5344CB8AC3E}">
        <p14:creationId xmlns:p14="http://schemas.microsoft.com/office/powerpoint/2010/main" val="3825089580"/>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55996" y="2363622"/>
            <a:ext cx="3618381" cy="216206"/>
          </a:xfrm>
          <a:prstGeom prst="rect">
            <a:avLst/>
          </a:prstGeom>
        </p:spPr>
        <p:txBody>
          <a:bodyPr lIns="0" tIns="0" rIns="0" bIns="0"/>
          <a:lstStyle>
            <a:lvl1pPr marL="0" indent="0">
              <a:lnSpc>
                <a:spcPts val="1765"/>
              </a:lnSpc>
              <a:spcBef>
                <a:spcPts val="1176"/>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03152" y="2363622"/>
            <a:ext cx="3618381" cy="216206"/>
          </a:xfrm>
          <a:prstGeom prst="rect">
            <a:avLst/>
          </a:prstGeom>
        </p:spPr>
        <p:txBody>
          <a:bodyPr lIns="0" tIns="0" rIns="0" bIns="0"/>
          <a:lstStyle>
            <a:lvl1pPr marL="0" indent="0">
              <a:lnSpc>
                <a:spcPts val="1765"/>
              </a:lnSpc>
              <a:spcBef>
                <a:spcPts val="1176"/>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endParaRPr lang="en-US"/>
          </a:p>
        </p:txBody>
      </p:sp>
      <p:sp>
        <p:nvSpPr>
          <p:cNvPr id="18" name="Text Placeholder 4">
            <a:extLst>
              <a:ext uri="{FF2B5EF4-FFF2-40B4-BE49-F238E27FC236}">
                <a16:creationId xmlns:a16="http://schemas.microsoft.com/office/drawing/2014/main" id="{82A6E05B-C65A-8C44-AC8B-AA08746E6668}"/>
              </a:ext>
            </a:extLst>
          </p:cNvPr>
          <p:cNvSpPr>
            <a:spLocks noGrp="1"/>
          </p:cNvSpPr>
          <p:nvPr>
            <p:ph type="body" sz="quarter" idx="17" hasCustomPrompt="1"/>
          </p:nvPr>
        </p:nvSpPr>
        <p:spPr>
          <a:xfrm>
            <a:off x="455996" y="2593750"/>
            <a:ext cx="3618381" cy="2059666"/>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19" name="Text Placeholder 4">
            <a:extLst>
              <a:ext uri="{FF2B5EF4-FFF2-40B4-BE49-F238E27FC236}">
                <a16:creationId xmlns:a16="http://schemas.microsoft.com/office/drawing/2014/main" id="{D52482AC-A354-B546-9AAD-B3E028512046}"/>
              </a:ext>
            </a:extLst>
          </p:cNvPr>
          <p:cNvSpPr>
            <a:spLocks noGrp="1"/>
          </p:cNvSpPr>
          <p:nvPr>
            <p:ph type="body" sz="quarter" idx="18" hasCustomPrompt="1"/>
          </p:nvPr>
        </p:nvSpPr>
        <p:spPr>
          <a:xfrm>
            <a:off x="4286810" y="2593750"/>
            <a:ext cx="3618381" cy="2059666"/>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Tree>
    <p:extLst>
      <p:ext uri="{BB962C8B-B14F-4D97-AF65-F5344CB8AC3E}">
        <p14:creationId xmlns:p14="http://schemas.microsoft.com/office/powerpoint/2010/main" val="579769648"/>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b="-1"/>
          <a:stretch/>
        </p:blipFill>
        <p:spPr>
          <a:xfrm>
            <a:off x="8144084" y="1599720"/>
            <a:ext cx="3609417" cy="3103720"/>
          </a:xfrm>
          <a:prstGeom prst="rect">
            <a:avLst/>
          </a:prstGeom>
        </p:spPr>
      </p:pic>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
          <a:stretch/>
        </p:blipFill>
        <p:spPr>
          <a:xfrm>
            <a:off x="4309003" y="1599721"/>
            <a:ext cx="3612531" cy="3099394"/>
          </a:xfrm>
          <a:prstGeom prst="rect">
            <a:avLst/>
          </a:prstGeom>
        </p:spPr>
      </p:pic>
      <p:pic>
        <p:nvPicPr>
          <p:cNvPr id="3" name="Picture 2"/>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464958" y="1599723"/>
            <a:ext cx="3609417" cy="3108047"/>
          </a:xfrm>
          <a:prstGeom prst="rect">
            <a:avLst/>
          </a:prstGeom>
        </p:spPr>
      </p:pic>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55996" y="4927922"/>
            <a:ext cx="3618381" cy="216206"/>
          </a:xfrm>
          <a:prstGeom prst="rect">
            <a:avLst/>
          </a:prstGeom>
        </p:spPr>
        <p:txBody>
          <a:bodyPr lIns="0" tIns="0" rIns="0" bIns="0"/>
          <a:lstStyle>
            <a:lvl1pPr marL="0" indent="0">
              <a:lnSpc>
                <a:spcPts val="1765"/>
              </a:lnSpc>
              <a:spcBef>
                <a:spcPts val="1176"/>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10" name="Text Placeholder 4"/>
          <p:cNvSpPr>
            <a:spLocks noGrp="1"/>
          </p:cNvSpPr>
          <p:nvPr>
            <p:ph type="body" sz="quarter" idx="13" hasCustomPrompt="1"/>
          </p:nvPr>
        </p:nvSpPr>
        <p:spPr>
          <a:xfrm>
            <a:off x="8144084" y="4927922"/>
            <a:ext cx="3618381" cy="216206"/>
          </a:xfrm>
          <a:prstGeom prst="rect">
            <a:avLst/>
          </a:prstGeom>
        </p:spPr>
        <p:txBody>
          <a:bodyPr lIns="0" tIns="0" rIns="0" bIns="0"/>
          <a:lstStyle>
            <a:lvl1pPr marL="0" indent="0">
              <a:lnSpc>
                <a:spcPts val="1765"/>
              </a:lnSpc>
              <a:spcBef>
                <a:spcPts val="1176"/>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03152" y="4927922"/>
            <a:ext cx="3618381" cy="216206"/>
          </a:xfrm>
          <a:prstGeom prst="rect">
            <a:avLst/>
          </a:prstGeom>
        </p:spPr>
        <p:txBody>
          <a:bodyPr lIns="0" tIns="0" rIns="0" bIns="0"/>
          <a:lstStyle>
            <a:lvl1pPr marL="0" indent="0">
              <a:lnSpc>
                <a:spcPts val="1765"/>
              </a:lnSpc>
              <a:spcBef>
                <a:spcPts val="1176"/>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465332" y="2882154"/>
            <a:ext cx="3609043" cy="543185"/>
          </a:xfrm>
          <a:prstGeom prst="rect">
            <a:avLst/>
          </a:prstGeom>
        </p:spPr>
        <p:txBody>
          <a:bodyPr/>
          <a:lstStyle>
            <a:lvl1pPr algn="ctr">
              <a:defRPr>
                <a:solidFill>
                  <a:schemeClr val="bg1"/>
                </a:solidFill>
              </a:defRPr>
            </a:lvl1pPr>
          </a:lstStyle>
          <a:p>
            <a:r>
              <a:rPr lang="en-US"/>
              <a:t>Drop photo here</a:t>
            </a:r>
          </a:p>
        </p:txBody>
      </p:sp>
      <p:sp>
        <p:nvSpPr>
          <p:cNvPr id="11" name="Picture Placeholder 10">
            <a:extLst>
              <a:ext uri="{FF2B5EF4-FFF2-40B4-BE49-F238E27FC236}">
                <a16:creationId xmlns:a16="http://schemas.microsoft.com/office/drawing/2014/main" id="{5877AA6F-F5D0-8349-8D7F-7A036C53AFEC}"/>
              </a:ext>
            </a:extLst>
          </p:cNvPr>
          <p:cNvSpPr>
            <a:spLocks noGrp="1"/>
          </p:cNvSpPr>
          <p:nvPr>
            <p:ph type="pic" sz="quarter" idx="22" hasCustomPrompt="1"/>
          </p:nvPr>
        </p:nvSpPr>
        <p:spPr>
          <a:xfrm>
            <a:off x="4303152" y="2875700"/>
            <a:ext cx="3618381" cy="543185"/>
          </a:xfrm>
          <a:prstGeom prst="rect">
            <a:avLst/>
          </a:prstGeom>
        </p:spPr>
        <p:txBody>
          <a:bodyPr/>
          <a:lstStyle>
            <a:lvl1pPr algn="ctr">
              <a:defRPr>
                <a:solidFill>
                  <a:schemeClr val="bg1"/>
                </a:solidFill>
              </a:defRPr>
            </a:lvl1pPr>
          </a:lstStyle>
          <a:p>
            <a:r>
              <a:rPr lang="en-US"/>
              <a:t>Drop photo here</a:t>
            </a:r>
          </a:p>
        </p:txBody>
      </p:sp>
      <p:sp>
        <p:nvSpPr>
          <p:cNvPr id="14" name="Picture Placeholder 13">
            <a:extLst>
              <a:ext uri="{FF2B5EF4-FFF2-40B4-BE49-F238E27FC236}">
                <a16:creationId xmlns:a16="http://schemas.microsoft.com/office/drawing/2014/main" id="{983A4321-3796-F044-9126-51A6AA308B77}"/>
              </a:ext>
            </a:extLst>
          </p:cNvPr>
          <p:cNvSpPr>
            <a:spLocks noGrp="1"/>
          </p:cNvSpPr>
          <p:nvPr>
            <p:ph type="pic" sz="quarter" idx="23" hasCustomPrompt="1"/>
          </p:nvPr>
        </p:nvSpPr>
        <p:spPr>
          <a:xfrm>
            <a:off x="8144082" y="2888936"/>
            <a:ext cx="3609043" cy="543185"/>
          </a:xfrm>
          <a:prstGeom prst="rect">
            <a:avLst/>
          </a:prstGeom>
        </p:spPr>
        <p:txBody>
          <a:bodyPr/>
          <a:lstStyle>
            <a:lvl1pPr algn="ctr">
              <a:defRPr>
                <a:solidFill>
                  <a:schemeClr val="bg1"/>
                </a:solidFill>
              </a:defRPr>
            </a:lvl1pPr>
          </a:lstStyle>
          <a:p>
            <a:r>
              <a:rPr lang="en-US"/>
              <a:t>Drop photo here</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64958" y="5157653"/>
            <a:ext cx="3618381" cy="905504"/>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306078" y="5157653"/>
            <a:ext cx="3618381" cy="905504"/>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144084" y="5157653"/>
            <a:ext cx="3618381" cy="905504"/>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Tree>
    <p:extLst>
      <p:ext uri="{BB962C8B-B14F-4D97-AF65-F5344CB8AC3E}">
        <p14:creationId xmlns:p14="http://schemas.microsoft.com/office/powerpoint/2010/main" val="269057351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55995" y="2158887"/>
            <a:ext cx="1693247" cy="895855"/>
          </a:xfrm>
          <a:prstGeom prst="rect">
            <a:avLst/>
          </a:prstGeom>
        </p:spPr>
        <p:txBody>
          <a:bodyPr>
            <a:noAutofit/>
          </a:bodyPr>
          <a:lstStyle>
            <a:lvl1pPr marL="0" indent="0">
              <a:buNone/>
              <a:defRPr sz="1961">
                <a:solidFill>
                  <a:srgbClr val="000000"/>
                </a:solidFill>
              </a:defRPr>
            </a:lvl1pPr>
          </a:lstStyle>
          <a:p>
            <a:pPr lvl="0"/>
            <a:r>
              <a:rPr lang="en-US"/>
              <a:t>Picture</a:t>
            </a:r>
          </a:p>
        </p:txBody>
      </p:sp>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55995" y="3167817"/>
            <a:ext cx="1693247" cy="442532"/>
          </a:xfrm>
          <a:prstGeom prst="rect">
            <a:avLst/>
          </a:prstGeom>
        </p:spPr>
        <p:txBody>
          <a:bodyPr lIns="0" tIns="0" rIns="0" bIns="0"/>
          <a:lstStyle>
            <a:lvl1pPr marL="0" indent="0">
              <a:lnSpc>
                <a:spcPts val="1765"/>
              </a:lnSpc>
              <a:spcBef>
                <a:spcPts val="882"/>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p:txBody>
      </p:sp>
      <p:sp>
        <p:nvSpPr>
          <p:cNvPr id="14" name="Text Placeholder 4"/>
          <p:cNvSpPr>
            <a:spLocks noGrp="1"/>
          </p:cNvSpPr>
          <p:nvPr>
            <p:ph type="body" sz="quarter" idx="15" hasCustomPrompt="1"/>
          </p:nvPr>
        </p:nvSpPr>
        <p:spPr>
          <a:xfrm>
            <a:off x="2378328" y="3167817"/>
            <a:ext cx="1693247" cy="442532"/>
          </a:xfrm>
          <a:prstGeom prst="rect">
            <a:avLst/>
          </a:prstGeom>
        </p:spPr>
        <p:txBody>
          <a:bodyPr lIns="0" tIns="0" rIns="0" bIns="0"/>
          <a:lstStyle>
            <a:lvl1pPr marL="0" marR="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1" b="0" kern="1200" spc="0" baseline="0" dirty="0" smtClean="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p:txBody>
      </p:sp>
      <p:sp>
        <p:nvSpPr>
          <p:cNvPr id="16" name="Text Placeholder 4"/>
          <p:cNvSpPr>
            <a:spLocks noGrp="1"/>
          </p:cNvSpPr>
          <p:nvPr>
            <p:ph type="body" sz="quarter" idx="17" hasCustomPrompt="1"/>
          </p:nvPr>
        </p:nvSpPr>
        <p:spPr>
          <a:xfrm>
            <a:off x="4300663" y="3167817"/>
            <a:ext cx="1693247" cy="442532"/>
          </a:xfrm>
          <a:prstGeom prst="rect">
            <a:avLst/>
          </a:prstGeom>
        </p:spPr>
        <p:txBody>
          <a:bodyPr lIns="0" tIns="0" rIns="0" bIns="0"/>
          <a:lstStyle>
            <a:lvl1pPr marL="0" marR="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p:txBody>
      </p:sp>
      <p:sp>
        <p:nvSpPr>
          <p:cNvPr id="18" name="Text Placeholder 4"/>
          <p:cNvSpPr>
            <a:spLocks noGrp="1"/>
          </p:cNvSpPr>
          <p:nvPr>
            <p:ph type="body" sz="quarter" idx="19" hasCustomPrompt="1"/>
          </p:nvPr>
        </p:nvSpPr>
        <p:spPr>
          <a:xfrm>
            <a:off x="6222996" y="3167817"/>
            <a:ext cx="1693247" cy="442532"/>
          </a:xfrm>
          <a:prstGeom prst="rect">
            <a:avLst/>
          </a:prstGeom>
        </p:spPr>
        <p:txBody>
          <a:bodyPr lIns="0" tIns="0" rIns="0" bIns="0"/>
          <a:lstStyle>
            <a:lvl1pPr marL="0" marR="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1" b="0" kern="1200" spc="0" baseline="0" dirty="0" smtClean="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p:txBody>
      </p:sp>
      <p:sp>
        <p:nvSpPr>
          <p:cNvPr id="20" name="Text Placeholder 4"/>
          <p:cNvSpPr>
            <a:spLocks noGrp="1"/>
          </p:cNvSpPr>
          <p:nvPr>
            <p:ph type="body" sz="quarter" idx="21" hasCustomPrompt="1"/>
          </p:nvPr>
        </p:nvSpPr>
        <p:spPr>
          <a:xfrm>
            <a:off x="8145328" y="3167817"/>
            <a:ext cx="1693247" cy="442532"/>
          </a:xfrm>
          <a:prstGeom prst="rect">
            <a:avLst/>
          </a:prstGeom>
        </p:spPr>
        <p:txBody>
          <a:bodyPr lIns="0" tIns="0" rIns="0" bIns="0"/>
          <a:lstStyle>
            <a:lvl1pPr marL="0" marR="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p:txBody>
      </p:sp>
      <p:sp>
        <p:nvSpPr>
          <p:cNvPr id="22" name="Text Placeholder 4"/>
          <p:cNvSpPr>
            <a:spLocks noGrp="1"/>
          </p:cNvSpPr>
          <p:nvPr>
            <p:ph type="body" sz="quarter" idx="23" hasCustomPrompt="1"/>
          </p:nvPr>
        </p:nvSpPr>
        <p:spPr>
          <a:xfrm>
            <a:off x="10067660" y="3167817"/>
            <a:ext cx="1693247" cy="442532"/>
          </a:xfrm>
          <a:prstGeom prst="rect">
            <a:avLst/>
          </a:prstGeom>
        </p:spPr>
        <p:txBody>
          <a:bodyPr lIns="0" tIns="0" rIns="0" bIns="0"/>
          <a:lstStyle>
            <a:lvl1pPr marL="0" marR="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p:txBody>
      </p:sp>
      <p:sp>
        <p:nvSpPr>
          <p:cNvPr id="25" name="Content Placeholder 15"/>
          <p:cNvSpPr>
            <a:spLocks noGrp="1"/>
          </p:cNvSpPr>
          <p:nvPr>
            <p:ph sz="quarter" idx="26" hasCustomPrompt="1"/>
          </p:nvPr>
        </p:nvSpPr>
        <p:spPr>
          <a:xfrm>
            <a:off x="2378328" y="2158887"/>
            <a:ext cx="1693247" cy="895855"/>
          </a:xfrm>
          <a:prstGeom prst="rect">
            <a:avLst/>
          </a:prstGeom>
        </p:spPr>
        <p:txBody>
          <a:bodyPr>
            <a:noAutofit/>
          </a:bodyPr>
          <a:lstStyle>
            <a:lvl1pPr marL="0" indent="0">
              <a:buNone/>
              <a:defRPr sz="1961">
                <a:solidFill>
                  <a:srgbClr val="000000"/>
                </a:solidFill>
              </a:defRPr>
            </a:lvl1pPr>
          </a:lstStyle>
          <a:p>
            <a:pPr lvl="0"/>
            <a:r>
              <a:rPr lang="en-US"/>
              <a:t>Picture</a:t>
            </a:r>
          </a:p>
        </p:txBody>
      </p:sp>
      <p:sp>
        <p:nvSpPr>
          <p:cNvPr id="26" name="Content Placeholder 15"/>
          <p:cNvSpPr>
            <a:spLocks noGrp="1"/>
          </p:cNvSpPr>
          <p:nvPr>
            <p:ph sz="quarter" idx="27" hasCustomPrompt="1"/>
          </p:nvPr>
        </p:nvSpPr>
        <p:spPr>
          <a:xfrm>
            <a:off x="4300663" y="2158887"/>
            <a:ext cx="1693247" cy="895855"/>
          </a:xfrm>
          <a:prstGeom prst="rect">
            <a:avLst/>
          </a:prstGeom>
        </p:spPr>
        <p:txBody>
          <a:bodyPr>
            <a:noAutofit/>
          </a:bodyPr>
          <a:lstStyle>
            <a:lvl1pPr marL="0" indent="0">
              <a:buNone/>
              <a:defRPr sz="1961">
                <a:solidFill>
                  <a:srgbClr val="000000"/>
                </a:solidFill>
              </a:defRPr>
            </a:lvl1pPr>
          </a:lstStyle>
          <a:p>
            <a:pPr lvl="0"/>
            <a:r>
              <a:rPr lang="en-US"/>
              <a:t>Picture</a:t>
            </a:r>
          </a:p>
        </p:txBody>
      </p:sp>
      <p:sp>
        <p:nvSpPr>
          <p:cNvPr id="27" name="Content Placeholder 15"/>
          <p:cNvSpPr>
            <a:spLocks noGrp="1"/>
          </p:cNvSpPr>
          <p:nvPr>
            <p:ph sz="quarter" idx="28" hasCustomPrompt="1"/>
          </p:nvPr>
        </p:nvSpPr>
        <p:spPr>
          <a:xfrm>
            <a:off x="6222996" y="2158887"/>
            <a:ext cx="1693247" cy="895855"/>
          </a:xfrm>
          <a:prstGeom prst="rect">
            <a:avLst/>
          </a:prstGeom>
        </p:spPr>
        <p:txBody>
          <a:bodyPr>
            <a:noAutofit/>
          </a:bodyPr>
          <a:lstStyle>
            <a:lvl1pPr marL="0" indent="0">
              <a:buNone/>
              <a:defRPr sz="1961">
                <a:solidFill>
                  <a:srgbClr val="000000"/>
                </a:solidFill>
              </a:defRPr>
            </a:lvl1pPr>
          </a:lstStyle>
          <a:p>
            <a:pPr lvl="0"/>
            <a:r>
              <a:rPr lang="en-US"/>
              <a:t>Picture</a:t>
            </a:r>
          </a:p>
        </p:txBody>
      </p:sp>
      <p:sp>
        <p:nvSpPr>
          <p:cNvPr id="28" name="Content Placeholder 15"/>
          <p:cNvSpPr>
            <a:spLocks noGrp="1"/>
          </p:cNvSpPr>
          <p:nvPr>
            <p:ph sz="quarter" idx="29" hasCustomPrompt="1"/>
          </p:nvPr>
        </p:nvSpPr>
        <p:spPr>
          <a:xfrm>
            <a:off x="8145328" y="2158887"/>
            <a:ext cx="1693247" cy="895855"/>
          </a:xfrm>
          <a:prstGeom prst="rect">
            <a:avLst/>
          </a:prstGeom>
        </p:spPr>
        <p:txBody>
          <a:bodyPr>
            <a:noAutofit/>
          </a:bodyPr>
          <a:lstStyle>
            <a:lvl1pPr marL="0" indent="0">
              <a:buNone/>
              <a:defRPr sz="1961">
                <a:solidFill>
                  <a:srgbClr val="000000"/>
                </a:solidFill>
              </a:defRPr>
            </a:lvl1pPr>
          </a:lstStyle>
          <a:p>
            <a:pPr lvl="0"/>
            <a:r>
              <a:rPr lang="en-US"/>
              <a:t>Picture</a:t>
            </a:r>
          </a:p>
        </p:txBody>
      </p:sp>
      <p:sp>
        <p:nvSpPr>
          <p:cNvPr id="29" name="Content Placeholder 15"/>
          <p:cNvSpPr>
            <a:spLocks noGrp="1"/>
          </p:cNvSpPr>
          <p:nvPr>
            <p:ph sz="quarter" idx="30" hasCustomPrompt="1"/>
          </p:nvPr>
        </p:nvSpPr>
        <p:spPr>
          <a:xfrm>
            <a:off x="10067660" y="2158887"/>
            <a:ext cx="1693247" cy="895855"/>
          </a:xfrm>
          <a:prstGeom prst="rect">
            <a:avLst/>
          </a:prstGeom>
        </p:spPr>
        <p:txBody>
          <a:bodyPr>
            <a:noAutofit/>
          </a:bodyPr>
          <a:lstStyle>
            <a:lvl1pPr marL="0" indent="0">
              <a:buNone/>
              <a:defRPr sz="1961">
                <a:solidFill>
                  <a:srgbClr val="000000"/>
                </a:solidFill>
              </a:defRPr>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55995" y="2025027"/>
            <a:ext cx="256787" cy="258381"/>
          </a:xfrm>
          <a:prstGeom prst="rect">
            <a:avLst/>
          </a:prstGeom>
        </p:spPr>
        <p:txBody>
          <a:bodyPr tIns="0" bIns="0"/>
          <a:lstStyle>
            <a:lvl1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1pPr>
            <a:lvl2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3927"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379574" y="2025027"/>
            <a:ext cx="256787" cy="258381"/>
          </a:xfrm>
          <a:prstGeom prst="rect">
            <a:avLst/>
          </a:prstGeom>
        </p:spPr>
        <p:txBody>
          <a:bodyPr tIns="0" bIns="0"/>
          <a:lstStyle>
            <a:lvl1pPr marL="0" algn="l" defTabSz="913927" rtl="0" eaLnBrk="1" fontAlgn="base" latinLnBrk="0" hangingPunct="1">
              <a:lnSpc>
                <a:spcPts val="2353"/>
              </a:lnSpc>
              <a:spcBef>
                <a:spcPct val="0"/>
              </a:spcBef>
              <a:spcAft>
                <a:spcPct val="0"/>
              </a:spcAft>
              <a:defRPr lang="en-US" sz="980" kern="1200" dirty="0" smtClean="0">
                <a:solidFill>
                  <a:srgbClr val="000000"/>
                </a:solidFill>
                <a:latin typeface="+mj-lt"/>
                <a:ea typeface="Segoe UI" pitchFamily="34" charset="0"/>
                <a:cs typeface="Segoe UI" pitchFamily="34" charset="0"/>
              </a:defRPr>
            </a:lvl1pPr>
            <a:lvl2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3927"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03152" y="2025027"/>
            <a:ext cx="256787" cy="258381"/>
          </a:xfrm>
          <a:prstGeom prst="rect">
            <a:avLst/>
          </a:prstGeom>
        </p:spPr>
        <p:txBody>
          <a:bodyPr tIns="0" bIns="0"/>
          <a:lstStyle>
            <a:lvl1pPr marL="0" algn="l" defTabSz="913927" rtl="0" eaLnBrk="1" fontAlgn="base" latinLnBrk="0" hangingPunct="1">
              <a:lnSpc>
                <a:spcPts val="2353"/>
              </a:lnSpc>
              <a:spcBef>
                <a:spcPct val="0"/>
              </a:spcBef>
              <a:spcAft>
                <a:spcPct val="0"/>
              </a:spcAft>
              <a:defRPr lang="en-US" sz="980" kern="1200" dirty="0" smtClean="0">
                <a:solidFill>
                  <a:srgbClr val="000000"/>
                </a:solidFill>
                <a:latin typeface="+mj-lt"/>
                <a:ea typeface="Segoe UI" pitchFamily="34" charset="0"/>
                <a:cs typeface="Segoe UI" pitchFamily="34" charset="0"/>
              </a:defRPr>
            </a:lvl1pPr>
            <a:lvl2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3927"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229843" y="2025027"/>
            <a:ext cx="256787" cy="258381"/>
          </a:xfrm>
          <a:prstGeom prst="rect">
            <a:avLst/>
          </a:prstGeom>
        </p:spPr>
        <p:txBody>
          <a:bodyPr tIns="0" bIns="0"/>
          <a:lstStyle>
            <a:lvl1pPr marL="0" algn="l" defTabSz="913927" rtl="0" eaLnBrk="1" fontAlgn="base" latinLnBrk="0" hangingPunct="1">
              <a:lnSpc>
                <a:spcPts val="2353"/>
              </a:lnSpc>
              <a:spcBef>
                <a:spcPct val="0"/>
              </a:spcBef>
              <a:spcAft>
                <a:spcPct val="0"/>
              </a:spcAft>
              <a:defRPr lang="en-US" sz="980" kern="1200" dirty="0" smtClean="0">
                <a:solidFill>
                  <a:srgbClr val="000000"/>
                </a:solidFill>
                <a:latin typeface="+mj-lt"/>
                <a:ea typeface="Segoe UI" pitchFamily="34" charset="0"/>
                <a:cs typeface="Segoe UI" pitchFamily="34" charset="0"/>
              </a:defRPr>
            </a:lvl1pPr>
            <a:lvl2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3927"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139414" y="2025027"/>
            <a:ext cx="256787" cy="258381"/>
          </a:xfrm>
          <a:prstGeom prst="rect">
            <a:avLst/>
          </a:prstGeom>
        </p:spPr>
        <p:txBody>
          <a:bodyPr tIns="0" bIns="0"/>
          <a:lstStyle>
            <a:lvl1pPr marL="0" algn="l" defTabSz="913927" rtl="0" eaLnBrk="1" fontAlgn="base" latinLnBrk="0" hangingPunct="1">
              <a:lnSpc>
                <a:spcPts val="2353"/>
              </a:lnSpc>
              <a:spcBef>
                <a:spcPct val="0"/>
              </a:spcBef>
              <a:spcAft>
                <a:spcPct val="0"/>
              </a:spcAft>
              <a:defRPr lang="en-US" sz="980" kern="1200" dirty="0" smtClean="0">
                <a:solidFill>
                  <a:srgbClr val="000000"/>
                </a:solidFill>
                <a:latin typeface="+mj-lt"/>
                <a:ea typeface="Segoe UI" pitchFamily="34" charset="0"/>
                <a:cs typeface="Segoe UI" pitchFamily="34" charset="0"/>
              </a:defRPr>
            </a:lvl1pPr>
            <a:lvl2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3927"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067660" y="2025027"/>
            <a:ext cx="256787" cy="258381"/>
          </a:xfrm>
          <a:prstGeom prst="rect">
            <a:avLst/>
          </a:prstGeom>
        </p:spPr>
        <p:txBody>
          <a:bodyPr tIns="0" bIns="0"/>
          <a:lstStyle>
            <a:lvl1pPr marL="0" algn="l" defTabSz="913927" rtl="0" eaLnBrk="1" fontAlgn="base" latinLnBrk="0" hangingPunct="1">
              <a:lnSpc>
                <a:spcPts val="2353"/>
              </a:lnSpc>
              <a:spcBef>
                <a:spcPct val="0"/>
              </a:spcBef>
              <a:spcAft>
                <a:spcPct val="0"/>
              </a:spcAft>
              <a:defRPr lang="en-US" sz="980" kern="1200" dirty="0" smtClean="0">
                <a:solidFill>
                  <a:srgbClr val="000000"/>
                </a:solidFill>
                <a:latin typeface="+mj-lt"/>
                <a:ea typeface="Segoe UI" pitchFamily="34" charset="0"/>
                <a:cs typeface="Segoe UI" pitchFamily="34" charset="0"/>
              </a:defRPr>
            </a:lvl1pPr>
            <a:lvl2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3927"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3927"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6.</a:t>
            </a:r>
          </a:p>
        </p:txBody>
      </p:sp>
      <p:sp>
        <p:nvSpPr>
          <p:cNvPr id="34" name="Text Placeholder 4">
            <a:extLst>
              <a:ext uri="{FF2B5EF4-FFF2-40B4-BE49-F238E27FC236}">
                <a16:creationId xmlns:a16="http://schemas.microsoft.com/office/drawing/2014/main" id="{3CC09D91-3BB7-5C4A-98CF-F87FD6AACD86}"/>
              </a:ext>
            </a:extLst>
          </p:cNvPr>
          <p:cNvSpPr>
            <a:spLocks noGrp="1"/>
          </p:cNvSpPr>
          <p:nvPr>
            <p:ph type="body" sz="quarter" idx="24" hasCustomPrompt="1"/>
          </p:nvPr>
        </p:nvSpPr>
        <p:spPr>
          <a:xfrm>
            <a:off x="454169" y="3622293"/>
            <a:ext cx="1693248" cy="2290499"/>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35" name="Text Placeholder 4">
            <a:extLst>
              <a:ext uri="{FF2B5EF4-FFF2-40B4-BE49-F238E27FC236}">
                <a16:creationId xmlns:a16="http://schemas.microsoft.com/office/drawing/2014/main" id="{90A489FF-470D-734F-9769-61F47A78897E}"/>
              </a:ext>
            </a:extLst>
          </p:cNvPr>
          <p:cNvSpPr>
            <a:spLocks noGrp="1"/>
          </p:cNvSpPr>
          <p:nvPr>
            <p:ph type="body" sz="quarter" idx="37" hasCustomPrompt="1"/>
          </p:nvPr>
        </p:nvSpPr>
        <p:spPr>
          <a:xfrm>
            <a:off x="2378330" y="3622293"/>
            <a:ext cx="1693248" cy="2290499"/>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36" name="Text Placeholder 4">
            <a:extLst>
              <a:ext uri="{FF2B5EF4-FFF2-40B4-BE49-F238E27FC236}">
                <a16:creationId xmlns:a16="http://schemas.microsoft.com/office/drawing/2014/main" id="{6F43AC1C-4836-034C-B18E-A886EB0A0954}"/>
              </a:ext>
            </a:extLst>
          </p:cNvPr>
          <p:cNvSpPr>
            <a:spLocks noGrp="1"/>
          </p:cNvSpPr>
          <p:nvPr>
            <p:ph type="body" sz="quarter" idx="38" hasCustomPrompt="1"/>
          </p:nvPr>
        </p:nvSpPr>
        <p:spPr>
          <a:xfrm>
            <a:off x="4300662" y="3622293"/>
            <a:ext cx="1693248" cy="2290499"/>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42" name="Text Placeholder 4">
            <a:extLst>
              <a:ext uri="{FF2B5EF4-FFF2-40B4-BE49-F238E27FC236}">
                <a16:creationId xmlns:a16="http://schemas.microsoft.com/office/drawing/2014/main" id="{9221C77D-8F08-6C49-9011-B244AD138F0B}"/>
              </a:ext>
            </a:extLst>
          </p:cNvPr>
          <p:cNvSpPr>
            <a:spLocks noGrp="1"/>
          </p:cNvSpPr>
          <p:nvPr>
            <p:ph type="body" sz="quarter" idx="39" hasCustomPrompt="1"/>
          </p:nvPr>
        </p:nvSpPr>
        <p:spPr>
          <a:xfrm>
            <a:off x="6229842" y="3622293"/>
            <a:ext cx="1693248" cy="2290499"/>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43" name="Text Placeholder 4">
            <a:extLst>
              <a:ext uri="{FF2B5EF4-FFF2-40B4-BE49-F238E27FC236}">
                <a16:creationId xmlns:a16="http://schemas.microsoft.com/office/drawing/2014/main" id="{F3776908-857F-F24D-9AF6-14CF938B5693}"/>
              </a:ext>
            </a:extLst>
          </p:cNvPr>
          <p:cNvSpPr>
            <a:spLocks noGrp="1"/>
          </p:cNvSpPr>
          <p:nvPr>
            <p:ph type="body" sz="quarter" idx="40" hasCustomPrompt="1"/>
          </p:nvPr>
        </p:nvSpPr>
        <p:spPr>
          <a:xfrm>
            <a:off x="8139413" y="3622293"/>
            <a:ext cx="1693248" cy="2290499"/>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44" name="Text Placeholder 4">
            <a:extLst>
              <a:ext uri="{FF2B5EF4-FFF2-40B4-BE49-F238E27FC236}">
                <a16:creationId xmlns:a16="http://schemas.microsoft.com/office/drawing/2014/main" id="{EFB7F2E6-D12A-0A47-939B-737BAD817601}"/>
              </a:ext>
            </a:extLst>
          </p:cNvPr>
          <p:cNvSpPr>
            <a:spLocks noGrp="1"/>
          </p:cNvSpPr>
          <p:nvPr>
            <p:ph type="body" sz="quarter" idx="41" hasCustomPrompt="1"/>
          </p:nvPr>
        </p:nvSpPr>
        <p:spPr>
          <a:xfrm>
            <a:off x="10044585" y="3622293"/>
            <a:ext cx="1693248" cy="2290499"/>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pic>
        <p:nvPicPr>
          <p:cNvPr id="46" name="Picture 45">
            <a:extLst>
              <a:ext uri="{FF2B5EF4-FFF2-40B4-BE49-F238E27FC236}">
                <a16:creationId xmlns:a16="http://schemas.microsoft.com/office/drawing/2014/main" id="{15EF402B-0A39-4444-AF7E-380A1C25739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882637" y="2301518"/>
            <a:ext cx="647418" cy="647510"/>
          </a:xfrm>
          <a:prstGeom prst="rect">
            <a:avLst/>
          </a:prstGeom>
        </p:spPr>
      </p:pic>
      <p:pic>
        <p:nvPicPr>
          <p:cNvPr id="47" name="Picture 46">
            <a:extLst>
              <a:ext uri="{FF2B5EF4-FFF2-40B4-BE49-F238E27FC236}">
                <a16:creationId xmlns:a16="http://schemas.microsoft.com/office/drawing/2014/main" id="{3E2F996C-B451-5D43-A1A7-18659348D8D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567498" y="2301518"/>
            <a:ext cx="647418" cy="647510"/>
          </a:xfrm>
          <a:prstGeom prst="rect">
            <a:avLst/>
          </a:prstGeom>
        </p:spPr>
      </p:pic>
      <p:pic>
        <p:nvPicPr>
          <p:cNvPr id="48" name="Picture 47">
            <a:extLst>
              <a:ext uri="{FF2B5EF4-FFF2-40B4-BE49-F238E27FC236}">
                <a16:creationId xmlns:a16="http://schemas.microsoft.com/office/drawing/2014/main" id="{2164D954-D4BE-604E-A1FA-5D4A16CC776D}"/>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686028" y="2301518"/>
            <a:ext cx="647418" cy="647510"/>
          </a:xfrm>
          <a:prstGeom prst="rect">
            <a:avLst/>
          </a:prstGeom>
        </p:spPr>
      </p:pic>
      <p:pic>
        <p:nvPicPr>
          <p:cNvPr id="49" name="Picture 48">
            <a:extLst>
              <a:ext uri="{FF2B5EF4-FFF2-40B4-BE49-F238E27FC236}">
                <a16:creationId xmlns:a16="http://schemas.microsoft.com/office/drawing/2014/main" id="{5FC96516-B0E2-964A-9976-F62D8A3CA035}"/>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6752756" y="2301518"/>
            <a:ext cx="647418" cy="647510"/>
          </a:xfrm>
          <a:prstGeom prst="rect">
            <a:avLst/>
          </a:prstGeom>
        </p:spPr>
      </p:pic>
      <p:pic>
        <p:nvPicPr>
          <p:cNvPr id="50" name="Picture 49">
            <a:extLst>
              <a:ext uri="{FF2B5EF4-FFF2-40B4-BE49-F238E27FC236}">
                <a16:creationId xmlns:a16="http://schemas.microsoft.com/office/drawing/2014/main" id="{C42970E5-3D59-6D4C-802D-2A054118D505}"/>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4802988" y="2301518"/>
            <a:ext cx="647418" cy="647510"/>
          </a:xfrm>
          <a:prstGeom prst="rect">
            <a:avLst/>
          </a:prstGeom>
        </p:spPr>
      </p:pic>
      <p:pic>
        <p:nvPicPr>
          <p:cNvPr id="51" name="Picture 50">
            <a:extLst>
              <a:ext uri="{FF2B5EF4-FFF2-40B4-BE49-F238E27FC236}">
                <a16:creationId xmlns:a16="http://schemas.microsoft.com/office/drawing/2014/main" id="{32F713FA-C34D-0546-BEC6-2429F7B462C9}"/>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002611" y="2301518"/>
            <a:ext cx="647418" cy="647510"/>
          </a:xfrm>
          <a:prstGeom prst="rect">
            <a:avLst/>
          </a:prstGeom>
        </p:spPr>
      </p:pic>
    </p:spTree>
    <p:extLst>
      <p:ext uri="{BB962C8B-B14F-4D97-AF65-F5344CB8AC3E}">
        <p14:creationId xmlns:p14="http://schemas.microsoft.com/office/powerpoint/2010/main" val="212663918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1184" y="473796"/>
            <a:ext cx="1335673" cy="190278"/>
          </a:xfrm>
          <a:prstGeom prst="rect">
            <a:avLst/>
          </a:prstGeom>
        </p:spPr>
      </p:pic>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2" y="2532448"/>
            <a:ext cx="9630389" cy="1793104"/>
          </a:xfrm>
          <a:prstGeom prst="rect">
            <a:avLst/>
          </a:prstGeom>
          <a:noFill/>
        </p:spPr>
        <p:txBody>
          <a:bodyPr lIns="0" tIns="0" rIns="0" bIns="182880" anchor="b" anchorCtr="0"/>
          <a:lstStyle>
            <a:lvl1pPr>
              <a:defRPr sz="4704" strike="noStrike" spc="-49" baseline="0">
                <a:solidFill>
                  <a:schemeClr val="bg2"/>
                </a:solidFill>
              </a:defRPr>
            </a:lvl1pPr>
          </a:lstStyle>
          <a:p>
            <a:r>
              <a:rPr lang="en-US"/>
              <a:t>Azure presentation title </a:t>
            </a:r>
            <a:br>
              <a:rPr lang="en-US"/>
            </a:br>
            <a:r>
              <a:rPr lang="en-US"/>
              <a:t>or event name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7" y="4350114"/>
            <a:ext cx="9602819" cy="724246"/>
          </a:xfrm>
          <a:prstGeom prst="rect">
            <a:avLst/>
          </a:prstGeom>
        </p:spPr>
        <p:txBody>
          <a:bodyPr/>
          <a:lstStyle>
            <a:lvl1pPr>
              <a:defRPr sz="1765">
                <a:solidFill>
                  <a:schemeClr val="bg2"/>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spTree>
    <p:extLst>
      <p:ext uri="{BB962C8B-B14F-4D97-AF65-F5344CB8AC3E}">
        <p14:creationId xmlns:p14="http://schemas.microsoft.com/office/powerpoint/2010/main" val="25953415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strike="noStrike">
                <a:solidFill>
                  <a:srgbClr val="000000"/>
                </a:solidFill>
              </a:defRPr>
            </a:lvl1pPr>
          </a:lstStyle>
          <a:p>
            <a:r>
              <a:rPr lang="en-US"/>
              <a:t>Title</a:t>
            </a:r>
          </a:p>
        </p:txBody>
      </p:sp>
    </p:spTree>
    <p:extLst>
      <p:ext uri="{BB962C8B-B14F-4D97-AF65-F5344CB8AC3E}">
        <p14:creationId xmlns:p14="http://schemas.microsoft.com/office/powerpoint/2010/main" val="2205661608"/>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bg1"/>
        </a:solidFill>
        <a:effectLst/>
      </p:bgPr>
    </p:bg>
    <p:spTree>
      <p:nvGrpSpPr>
        <p:cNvPr id="1" name=""/>
        <p:cNvGrpSpPr/>
        <p:nvPr/>
      </p:nvGrpSpPr>
      <p:grpSpPr>
        <a:xfrm>
          <a:off x="0" y="0"/>
          <a:ext cx="0" cy="0"/>
          <a:chOff x="0" y="0"/>
          <a:chExt cx="0" cy="0"/>
        </a:xfrm>
      </p:grpSpPr>
      <p:sp>
        <p:nvSpPr>
          <p:cNvPr id="4" name="Title 35"/>
          <p:cNvSpPr>
            <a:spLocks noGrp="1"/>
          </p:cNvSpPr>
          <p:nvPr>
            <p:ph type="title" hasCustomPrompt="1"/>
          </p:nvPr>
        </p:nvSpPr>
        <p:spPr>
          <a:xfrm>
            <a:off x="455994" y="941693"/>
            <a:ext cx="7454643" cy="3558191"/>
          </a:xfrm>
          <a:prstGeom prst="rect">
            <a:avLst/>
          </a:prstGeom>
          <a:noFill/>
        </p:spPr>
        <p:txBody>
          <a:bodyPr vert="horz" wrap="square" lIns="0" tIns="0" rIns="0" bIns="0" rtlCol="0" anchor="t" anchorCtr="0">
            <a:noAutofit/>
          </a:bodyPr>
          <a:lstStyle>
            <a:lvl1pPr>
              <a:defRPr lang="en-US" sz="4704" spc="-49" baseline="0" dirty="0">
                <a:solidFill>
                  <a:srgbClr val="000000"/>
                </a:solidFill>
              </a:defRPr>
            </a:lvl1pPr>
          </a:lstStyle>
          <a:p>
            <a:pPr marL="0" lvl="0">
              <a:lnSpc>
                <a:spcPts val="5489"/>
              </a:lnSpc>
            </a:pPr>
            <a:r>
              <a:rPr lang="en-US"/>
              <a:t>Section title</a:t>
            </a:r>
          </a:p>
        </p:txBody>
      </p:sp>
    </p:spTree>
    <p:extLst>
      <p:ext uri="{BB962C8B-B14F-4D97-AF65-F5344CB8AC3E}">
        <p14:creationId xmlns:p14="http://schemas.microsoft.com/office/powerpoint/2010/main" val="264884902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55994" y="941693"/>
            <a:ext cx="7454643" cy="3558191"/>
          </a:xfrm>
          <a:prstGeom prst="rect">
            <a:avLst/>
          </a:prstGeom>
          <a:noFill/>
        </p:spPr>
        <p:txBody>
          <a:bodyPr vert="horz" wrap="square" lIns="0" tIns="0" rIns="0" bIns="0" rtlCol="0" anchor="t" anchorCtr="0">
            <a:noAutofit/>
          </a:bodyPr>
          <a:lstStyle>
            <a:lvl1pPr>
              <a:defRPr lang="en-US" sz="4704" spc="-49" baseline="0" dirty="0">
                <a:solidFill>
                  <a:srgbClr val="FFFFFF"/>
                </a:solidFill>
              </a:defRPr>
            </a:lvl1pPr>
          </a:lstStyle>
          <a:p>
            <a:pPr marL="0" lvl="0">
              <a:lnSpc>
                <a:spcPts val="5489"/>
              </a:lnSpc>
            </a:pPr>
            <a:r>
              <a:rPr lang="en-US"/>
              <a:t>Section title</a:t>
            </a:r>
          </a:p>
        </p:txBody>
      </p:sp>
    </p:spTree>
    <p:extLst>
      <p:ext uri="{BB962C8B-B14F-4D97-AF65-F5344CB8AC3E}">
        <p14:creationId xmlns:p14="http://schemas.microsoft.com/office/powerpoint/2010/main" val="41803174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5997053"/>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229841" y="0"/>
            <a:ext cx="5973790" cy="6858000"/>
          </a:xfrm>
          <a:prstGeom prst="rect">
            <a:avLst/>
          </a:prstGeom>
        </p:spPr>
      </p:pic>
      <p:sp>
        <p:nvSpPr>
          <p:cNvPr id="2" name="Title 1"/>
          <p:cNvSpPr>
            <a:spLocks noGrp="1"/>
          </p:cNvSpPr>
          <p:nvPr>
            <p:ph type="title" hasCustomPrompt="1"/>
          </p:nvPr>
        </p:nvSpPr>
        <p:spPr>
          <a:xfrm>
            <a:off x="455996" y="620429"/>
            <a:ext cx="5541959" cy="403137"/>
          </a:xfrm>
          <a:prstGeom prst="rect">
            <a:avLst/>
          </a:prstGeom>
        </p:spPr>
        <p:txBody>
          <a:bodyPr wrap="square" lIns="0" tIns="0" rIns="0" bIns="0">
            <a:spAutoFit/>
          </a:bodyPr>
          <a:lstStyle>
            <a:lvl1pPr>
              <a:lnSpc>
                <a:spcPts val="3136"/>
              </a:lnSpc>
              <a:defRPr sz="2745" baseline="0">
                <a:solidFill>
                  <a:srgbClr val="000000"/>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55994" y="2363622"/>
            <a:ext cx="4822952" cy="495072"/>
          </a:xfrm>
          <a:prstGeom prst="rect">
            <a:avLst/>
          </a:prstGeom>
        </p:spPr>
        <p:txBody>
          <a:bodyPr lIns="0" tIns="0" rIns="0" bIns="0"/>
          <a:lstStyle>
            <a:lvl1pPr marL="0" indent="0">
              <a:lnSpc>
                <a:spcPts val="1765"/>
              </a:lnSpc>
              <a:spcBef>
                <a:spcPts val="1176"/>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55996" y="1922588"/>
            <a:ext cx="4822951" cy="287771"/>
          </a:xfrm>
          <a:prstGeom prst="rect">
            <a:avLst/>
          </a:prstGeom>
        </p:spPr>
        <p:txBody>
          <a:bodyPr wrap="square" lIns="0" tIns="0" rIns="0" bIns="0">
            <a:spAutoFit/>
          </a:bodyPr>
          <a:lstStyle>
            <a:lvl1pPr marL="0" indent="0">
              <a:lnSpc>
                <a:spcPts val="2353"/>
              </a:lnSpc>
              <a:buNone/>
              <a:defRPr lang="en-US" sz="1961" kern="1200" spc="0" baseline="0" dirty="0">
                <a:solidFill>
                  <a:srgbClr val="000000"/>
                </a:solidFill>
                <a:latin typeface="+mn-lt"/>
                <a:ea typeface="+mn-ea"/>
                <a:cs typeface="+mn-cs"/>
              </a:defRPr>
            </a:lvl1pPr>
            <a:lvl2pPr marL="224054" indent="0">
              <a:buNone/>
              <a:defRPr/>
            </a:lvl2pPr>
            <a:lvl3pPr marL="448107" indent="0">
              <a:buNone/>
              <a:defRPr/>
            </a:lvl3pPr>
            <a:lvl4pPr marL="672161" indent="0">
              <a:buNone/>
              <a:defRPr/>
            </a:lvl4pPr>
            <a:lvl5pPr marL="896214" indent="0">
              <a:buNone/>
              <a:defRPr/>
            </a:lvl5pPr>
          </a:lstStyle>
          <a:p>
            <a:pPr lvl="0"/>
            <a:r>
              <a:rPr lang="en-US"/>
              <a:t>Subhead Segoe UI Regular 20/24.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3" y="3121485"/>
            <a:ext cx="5973053" cy="543185"/>
          </a:xfrm>
          <a:prstGeom prst="rect">
            <a:avLst/>
          </a:prstGeom>
        </p:spPr>
        <p:txBody>
          <a:bodyPr/>
          <a:lstStyle>
            <a:lvl1pPr algn="ctr">
              <a:defRPr>
                <a:solidFill>
                  <a:schemeClr val="bg1"/>
                </a:solidFill>
              </a:defRPr>
            </a:lvl1pPr>
          </a:lstStyle>
          <a:p>
            <a:r>
              <a:rPr lang="en-US"/>
              <a:t>Drop photo here</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55996" y="2576676"/>
            <a:ext cx="4822951" cy="674672"/>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55993" y="3428999"/>
            <a:ext cx="4822952" cy="495072"/>
          </a:xfrm>
          <a:prstGeom prst="rect">
            <a:avLst/>
          </a:prstGeom>
        </p:spPr>
        <p:txBody>
          <a:bodyPr lIns="0" tIns="0" rIns="0" bIns="0"/>
          <a:lstStyle>
            <a:lvl1pPr marL="0" indent="0">
              <a:lnSpc>
                <a:spcPts val="1765"/>
              </a:lnSpc>
              <a:spcBef>
                <a:spcPts val="1176"/>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endParaRPr lang="en-US"/>
          </a:p>
          <a:p>
            <a:pPr lvl="1"/>
            <a:endParaRPr lang="en-US"/>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55995" y="3639464"/>
            <a:ext cx="4822951" cy="674672"/>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Tree>
    <p:extLst>
      <p:ext uri="{BB962C8B-B14F-4D97-AF65-F5344CB8AC3E}">
        <p14:creationId xmlns:p14="http://schemas.microsoft.com/office/powerpoint/2010/main" val="118234043"/>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Photo layout 2</a:t>
            </a:r>
          </a:p>
        </p:txBody>
      </p:sp>
      <p:sp>
        <p:nvSpPr>
          <p:cNvPr id="5" name="Text Placeholder 4"/>
          <p:cNvSpPr>
            <a:spLocks noGrp="1"/>
          </p:cNvSpPr>
          <p:nvPr>
            <p:ph type="body" sz="quarter" idx="11" hasCustomPrompt="1"/>
          </p:nvPr>
        </p:nvSpPr>
        <p:spPr>
          <a:xfrm>
            <a:off x="455996" y="4927922"/>
            <a:ext cx="3618381" cy="216206"/>
          </a:xfrm>
          <a:prstGeom prst="rect">
            <a:avLst/>
          </a:prstGeom>
        </p:spPr>
        <p:txBody>
          <a:bodyPr lIns="0" tIns="0" rIns="0" bIns="0"/>
          <a:lstStyle>
            <a:lvl1pPr marL="0" marR="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1" b="0" kern="1200" spc="0" baseline="0" dirty="0" smtClean="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p:txBody>
      </p:sp>
      <p:sp>
        <p:nvSpPr>
          <p:cNvPr id="9" name="Text Placeholder 4"/>
          <p:cNvSpPr>
            <a:spLocks noGrp="1"/>
          </p:cNvSpPr>
          <p:nvPr>
            <p:ph type="body" sz="quarter" idx="12" hasCustomPrompt="1"/>
          </p:nvPr>
        </p:nvSpPr>
        <p:spPr>
          <a:xfrm>
            <a:off x="4300040" y="4927922"/>
            <a:ext cx="3618381" cy="216206"/>
          </a:xfrm>
          <a:prstGeom prst="rect">
            <a:avLst/>
          </a:prstGeom>
        </p:spPr>
        <p:txBody>
          <a:bodyPr lIns="0" tIns="0" rIns="0" bIns="0"/>
          <a:lstStyle>
            <a:lvl1pPr marL="0" marR="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defRPr sz="1371">
                <a:solidFill>
                  <a:schemeClr val="tx2"/>
                </a:solidFill>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p:txBody>
      </p:sp>
      <p:sp>
        <p:nvSpPr>
          <p:cNvPr id="10" name="Text Placeholder 4"/>
          <p:cNvSpPr>
            <a:spLocks noGrp="1"/>
          </p:cNvSpPr>
          <p:nvPr>
            <p:ph type="body" sz="quarter" idx="13" hasCustomPrompt="1"/>
          </p:nvPr>
        </p:nvSpPr>
        <p:spPr>
          <a:xfrm>
            <a:off x="8144084" y="4927922"/>
            <a:ext cx="3618381" cy="216206"/>
          </a:xfrm>
          <a:prstGeom prst="rect">
            <a:avLst/>
          </a:prstGeom>
        </p:spPr>
        <p:txBody>
          <a:bodyPr lIns="0" tIns="0" rIns="0" bIns="0"/>
          <a:lstStyle>
            <a:lvl1pPr marL="0" marR="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defRPr sz="1371">
                <a:solidFill>
                  <a:schemeClr val="tx2"/>
                </a:solidFill>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p:txBody>
      </p:sp>
      <p:pic>
        <p:nvPicPr>
          <p:cNvPr id="15" name="Picture 14"/>
          <p:cNvPicPr>
            <a:picLocks noChangeAspect="1"/>
          </p:cNvPicPr>
          <p:nvPr userDrawn="1"/>
        </p:nvPicPr>
        <p:blipFill rotWithShape="1">
          <a:blip r:embed="rId2" cstate="print">
            <a:extLst>
              <a:ext uri="{28A0092B-C50C-407E-A947-70E740481C1C}">
                <a14:useLocalDpi xmlns:a14="http://schemas.microsoft.com/office/drawing/2010/main" val="0"/>
              </a:ext>
            </a:extLst>
          </a:blip>
          <a:srcRect r="-1"/>
          <a:stretch/>
        </p:blipFill>
        <p:spPr>
          <a:xfrm>
            <a:off x="8150361" y="2152784"/>
            <a:ext cx="3623053" cy="2589915"/>
          </a:xfrm>
          <a:prstGeom prst="rect">
            <a:avLst/>
          </a:prstGeom>
        </p:spPr>
      </p:pic>
      <p:pic>
        <p:nvPicPr>
          <p:cNvPr id="16" name="Picture 15"/>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425647" y="2152784"/>
            <a:ext cx="3648727" cy="2589915"/>
          </a:xfrm>
          <a:prstGeom prst="rect">
            <a:avLst/>
          </a:prstGeom>
        </p:spPr>
      </p:pic>
      <p:pic>
        <p:nvPicPr>
          <p:cNvPr id="17" name="Picture 16"/>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4295368" y="2152781"/>
            <a:ext cx="3623052" cy="2589916"/>
          </a:xfrm>
          <a:prstGeom prst="rect">
            <a:avLst/>
          </a:prstGeom>
        </p:spPr>
      </p:pic>
      <p:sp>
        <p:nvSpPr>
          <p:cNvPr id="4" name="Picture Placeholder 3">
            <a:extLst>
              <a:ext uri="{FF2B5EF4-FFF2-40B4-BE49-F238E27FC236}">
                <a16:creationId xmlns:a16="http://schemas.microsoft.com/office/drawing/2014/main" id="{2717A0C5-B07A-A34B-9DBC-AEA2B456E25A}"/>
              </a:ext>
            </a:extLst>
          </p:cNvPr>
          <p:cNvSpPr>
            <a:spLocks noGrp="1"/>
          </p:cNvSpPr>
          <p:nvPr>
            <p:ph type="pic" sz="quarter" idx="14" hasCustomPrompt="1"/>
          </p:nvPr>
        </p:nvSpPr>
        <p:spPr>
          <a:xfrm>
            <a:off x="426424" y="3193695"/>
            <a:ext cx="3647951" cy="543185"/>
          </a:xfrm>
          <a:prstGeom prst="rect">
            <a:avLst/>
          </a:prstGeom>
        </p:spPr>
        <p:txBody>
          <a:bodyPr/>
          <a:lstStyle>
            <a:lvl1pPr algn="ctr">
              <a:defRPr>
                <a:solidFill>
                  <a:schemeClr val="bg1"/>
                </a:solidFill>
              </a:defRPr>
            </a:lvl1pPr>
          </a:lstStyle>
          <a:p>
            <a:r>
              <a:rPr lang="en-US"/>
              <a:t>Drop photo here</a:t>
            </a:r>
          </a:p>
        </p:txBody>
      </p:sp>
      <p:sp>
        <p:nvSpPr>
          <p:cNvPr id="7" name="Picture Placeholder 6">
            <a:extLst>
              <a:ext uri="{FF2B5EF4-FFF2-40B4-BE49-F238E27FC236}">
                <a16:creationId xmlns:a16="http://schemas.microsoft.com/office/drawing/2014/main" id="{F5287B92-3963-B94C-821F-3908B3544A42}"/>
              </a:ext>
            </a:extLst>
          </p:cNvPr>
          <p:cNvSpPr>
            <a:spLocks noGrp="1"/>
          </p:cNvSpPr>
          <p:nvPr>
            <p:ph type="pic" sz="quarter" idx="15" hasCustomPrompt="1"/>
          </p:nvPr>
        </p:nvSpPr>
        <p:spPr>
          <a:xfrm>
            <a:off x="4300040" y="3186832"/>
            <a:ext cx="3618381" cy="543185"/>
          </a:xfrm>
          <a:prstGeom prst="rect">
            <a:avLst/>
          </a:prstGeom>
        </p:spPr>
        <p:txBody>
          <a:bodyPr/>
          <a:lstStyle>
            <a:lvl1pPr algn="ctr">
              <a:defRPr>
                <a:solidFill>
                  <a:schemeClr val="bg1"/>
                </a:solidFill>
              </a:defRPr>
            </a:lvl1pPr>
          </a:lstStyle>
          <a:p>
            <a:r>
              <a:rPr lang="en-US"/>
              <a:t>Drop photo here</a:t>
            </a:r>
          </a:p>
        </p:txBody>
      </p:sp>
      <p:sp>
        <p:nvSpPr>
          <p:cNvPr id="11" name="Picture Placeholder 10">
            <a:extLst>
              <a:ext uri="{FF2B5EF4-FFF2-40B4-BE49-F238E27FC236}">
                <a16:creationId xmlns:a16="http://schemas.microsoft.com/office/drawing/2014/main" id="{1DC31788-B7D8-9D46-BE0A-6B7EED7110B6}"/>
              </a:ext>
            </a:extLst>
          </p:cNvPr>
          <p:cNvSpPr>
            <a:spLocks noGrp="1"/>
          </p:cNvSpPr>
          <p:nvPr>
            <p:ph type="pic" sz="quarter" idx="16" hasCustomPrompt="1"/>
          </p:nvPr>
        </p:nvSpPr>
        <p:spPr>
          <a:xfrm>
            <a:off x="8150309" y="3186832"/>
            <a:ext cx="3612156" cy="543185"/>
          </a:xfrm>
          <a:prstGeom prst="rect">
            <a:avLst/>
          </a:prstGeom>
        </p:spPr>
        <p:txBody>
          <a:bodyPr/>
          <a:lstStyle>
            <a:lvl1pPr algn="ctr">
              <a:defRPr>
                <a:solidFill>
                  <a:schemeClr val="bg1"/>
                </a:solidFill>
              </a:defRPr>
            </a:lvl1pPr>
          </a:lstStyle>
          <a:p>
            <a:r>
              <a:rPr lang="en-US"/>
              <a:t>Drop photo here</a:t>
            </a:r>
          </a:p>
        </p:txBody>
      </p:sp>
      <p:sp>
        <p:nvSpPr>
          <p:cNvPr id="22" name="Text Placeholder 4">
            <a:extLst>
              <a:ext uri="{FF2B5EF4-FFF2-40B4-BE49-F238E27FC236}">
                <a16:creationId xmlns:a16="http://schemas.microsoft.com/office/drawing/2014/main" id="{B97163EF-E7E8-4446-98C1-DF17E29E7379}"/>
              </a:ext>
            </a:extLst>
          </p:cNvPr>
          <p:cNvSpPr>
            <a:spLocks noGrp="1"/>
          </p:cNvSpPr>
          <p:nvPr>
            <p:ph type="body" sz="quarter" idx="42" hasCustomPrompt="1"/>
          </p:nvPr>
        </p:nvSpPr>
        <p:spPr>
          <a:xfrm>
            <a:off x="454170" y="5158174"/>
            <a:ext cx="3618381" cy="905504"/>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p>
        </p:txBody>
      </p:sp>
      <p:sp>
        <p:nvSpPr>
          <p:cNvPr id="23" name="Text Placeholder 4">
            <a:extLst>
              <a:ext uri="{FF2B5EF4-FFF2-40B4-BE49-F238E27FC236}">
                <a16:creationId xmlns:a16="http://schemas.microsoft.com/office/drawing/2014/main" id="{8E57B78A-F25C-4D46-917C-E53FD3A557E0}"/>
              </a:ext>
            </a:extLst>
          </p:cNvPr>
          <p:cNvSpPr>
            <a:spLocks noGrp="1"/>
          </p:cNvSpPr>
          <p:nvPr>
            <p:ph type="body" sz="quarter" idx="43" hasCustomPrompt="1"/>
          </p:nvPr>
        </p:nvSpPr>
        <p:spPr>
          <a:xfrm>
            <a:off x="4302175" y="5158174"/>
            <a:ext cx="3616245" cy="905504"/>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p>
        </p:txBody>
      </p:sp>
      <p:sp>
        <p:nvSpPr>
          <p:cNvPr id="24" name="Text Placeholder 4">
            <a:extLst>
              <a:ext uri="{FF2B5EF4-FFF2-40B4-BE49-F238E27FC236}">
                <a16:creationId xmlns:a16="http://schemas.microsoft.com/office/drawing/2014/main" id="{A1AA5291-B66D-8249-B809-BA15DD1EEA3E}"/>
              </a:ext>
            </a:extLst>
          </p:cNvPr>
          <p:cNvSpPr>
            <a:spLocks noGrp="1"/>
          </p:cNvSpPr>
          <p:nvPr>
            <p:ph type="body" sz="quarter" idx="44" hasCustomPrompt="1"/>
          </p:nvPr>
        </p:nvSpPr>
        <p:spPr>
          <a:xfrm>
            <a:off x="8150309" y="5158174"/>
            <a:ext cx="3618381" cy="905504"/>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p>
        </p:txBody>
      </p:sp>
    </p:spTree>
    <p:extLst>
      <p:ext uri="{BB962C8B-B14F-4D97-AF65-F5344CB8AC3E}">
        <p14:creationId xmlns:p14="http://schemas.microsoft.com/office/powerpoint/2010/main" val="145794856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444775" y="418151"/>
            <a:ext cx="7747227" cy="6439851"/>
          </a:xfrm>
          <a:prstGeom prst="rect">
            <a:avLst/>
          </a:prstGeom>
        </p:spPr>
      </p:pic>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Device layout 1: one column</a:t>
            </a:r>
          </a:p>
        </p:txBody>
      </p:sp>
      <p:sp>
        <p:nvSpPr>
          <p:cNvPr id="4" name="Text Placeholder 3"/>
          <p:cNvSpPr>
            <a:spLocks noGrp="1"/>
          </p:cNvSpPr>
          <p:nvPr>
            <p:ph type="body" sz="quarter" idx="10" hasCustomPrompt="1"/>
          </p:nvPr>
        </p:nvSpPr>
        <p:spPr>
          <a:xfrm>
            <a:off x="455996" y="1922803"/>
            <a:ext cx="4758211" cy="603538"/>
          </a:xfrm>
          <a:prstGeom prst="rect">
            <a:avLst/>
          </a:prstGeom>
        </p:spPr>
        <p:txBody>
          <a:bodyPr wrap="square" lIns="0" tIns="0" rIns="0" bIns="0">
            <a:spAutoFit/>
          </a:bodyPr>
          <a:lstStyle>
            <a:lvl1pPr marL="0" indent="0">
              <a:lnSpc>
                <a:spcPts val="2353"/>
              </a:lnSpc>
              <a:buNone/>
              <a:defRPr sz="1961" b="0" i="0">
                <a:solidFill>
                  <a:srgbClr val="000000"/>
                </a:solidFill>
                <a:latin typeface="+mn-lt"/>
              </a:defRPr>
            </a:lvl1pPr>
            <a:lvl2pPr marL="224054" indent="0">
              <a:buNone/>
              <a:defRPr/>
            </a:lvl2pPr>
            <a:lvl3pPr marL="448107" indent="0">
              <a:buNone/>
              <a:defRPr/>
            </a:lvl3pPr>
            <a:lvl4pPr marL="672161" indent="0">
              <a:buNone/>
              <a:defRPr/>
            </a:lvl4pPr>
            <a:lvl5pPr marL="896214"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55995" y="2707598"/>
            <a:ext cx="4758210" cy="2521331"/>
          </a:xfrm>
          <a:prstGeom prst="rect">
            <a:avLst/>
          </a:prstGeom>
        </p:spPr>
        <p:txBody>
          <a:bodyPr lIns="0" tIns="0" rIns="0" bIns="0"/>
          <a:lstStyle>
            <a:lvl1pPr marL="280067" indent="-280067">
              <a:lnSpc>
                <a:spcPts val="1765"/>
              </a:lnSpc>
              <a:spcBef>
                <a:spcPts val="0"/>
              </a:spcBef>
              <a:buFont typeface="Arial" panose="020B0604020202020204" pitchFamily="34" charset="0"/>
              <a:buChar char="•"/>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357960" y="3239967"/>
            <a:ext cx="5834041" cy="908839"/>
          </a:xfrm>
          <a:prstGeom prst="rect">
            <a:avLst/>
          </a:prstGeom>
        </p:spPr>
        <p:txBody>
          <a:bodyPr anchor="ctr" anchorCtr="0"/>
          <a:lstStyle>
            <a:lvl1pPr algn="ctr">
              <a:defRPr>
                <a:solidFill>
                  <a:srgbClr val="000000"/>
                </a:solidFill>
              </a:defRPr>
            </a:lvl1pPr>
          </a:lstStyle>
          <a:p>
            <a:r>
              <a:rPr lang="en-US"/>
              <a:t>Drag picture to placeholder or click icon to add</a:t>
            </a:r>
          </a:p>
        </p:txBody>
      </p:sp>
    </p:spTree>
    <p:extLst>
      <p:ext uri="{BB962C8B-B14F-4D97-AF65-F5344CB8AC3E}">
        <p14:creationId xmlns:p14="http://schemas.microsoft.com/office/powerpoint/2010/main" val="4043419625"/>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444775" y="418151"/>
            <a:ext cx="7747227" cy="6439851"/>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357960" y="3239967"/>
            <a:ext cx="5834041" cy="908839"/>
          </a:xfrm>
          <a:prstGeom prst="rect">
            <a:avLst/>
          </a:prstGeom>
        </p:spPr>
        <p:txBody>
          <a:bodyPr anchor="ctr" anchorCtr="0"/>
          <a:lstStyle>
            <a:lvl1pPr algn="ctr">
              <a:defRPr>
                <a:solidFill>
                  <a:srgbClr val="000000"/>
                </a:solidFill>
              </a:defRPr>
            </a:lvl1pPr>
          </a:lstStyle>
          <a:p>
            <a:r>
              <a:rPr lang="en-US"/>
              <a:t>Drag picture to placeholder or click icon to add</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57673" y="2000739"/>
            <a:ext cx="1693247" cy="442532"/>
          </a:xfrm>
          <a:prstGeom prst="rect">
            <a:avLst/>
          </a:prstGeom>
        </p:spPr>
        <p:txBody>
          <a:bodyPr lIns="0" tIns="0" rIns="0" bIns="0"/>
          <a:lstStyle>
            <a:lvl1pPr marL="0" indent="0">
              <a:lnSpc>
                <a:spcPts val="1765"/>
              </a:lnSpc>
              <a:spcBef>
                <a:spcPts val="882"/>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endParaRPr lang="en-US"/>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385799" y="2000739"/>
            <a:ext cx="1693247" cy="442532"/>
          </a:xfrm>
          <a:prstGeom prst="rect">
            <a:avLst/>
          </a:prstGeom>
        </p:spPr>
        <p:txBody>
          <a:bodyPr lIns="0" tIns="0" rIns="0" bIns="0"/>
          <a:lstStyle>
            <a:lvl1pPr marL="0" indent="0">
              <a:lnSpc>
                <a:spcPts val="1765"/>
              </a:lnSpc>
              <a:spcBef>
                <a:spcPts val="882"/>
              </a:spcBef>
              <a:buNone/>
              <a:defRPr lang="en-US" sz="1371" b="0" kern="1200" spc="0" baseline="0" dirty="0">
                <a:solidFill>
                  <a:schemeClr val="tx2"/>
                </a:solidFill>
                <a:latin typeface="+mj-lt"/>
                <a:ea typeface="+mn-ea"/>
                <a:cs typeface="+mn-cs"/>
              </a:defRPr>
            </a:lvl1pPr>
            <a:lvl2pPr marL="0" marR="0" indent="0" algn="l" defTabSz="914192" rtl="0" eaLnBrk="1" fontAlgn="auto" latinLnBrk="0" hangingPunct="1">
              <a:lnSpc>
                <a:spcPts val="1765"/>
              </a:lnSpc>
              <a:spcBef>
                <a:spcPts val="441"/>
              </a:spcBef>
              <a:spcAft>
                <a:spcPts val="0"/>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endParaRPr lang="en-US"/>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Device layout 2: two columns</a:t>
            </a:r>
          </a:p>
        </p:txBody>
      </p:sp>
      <p:sp>
        <p:nvSpPr>
          <p:cNvPr id="18" name="Text Placeholder 4">
            <a:extLst>
              <a:ext uri="{FF2B5EF4-FFF2-40B4-BE49-F238E27FC236}">
                <a16:creationId xmlns:a16="http://schemas.microsoft.com/office/drawing/2014/main" id="{02963930-27DC-A146-BED0-307A0CE5F43A}"/>
              </a:ext>
            </a:extLst>
          </p:cNvPr>
          <p:cNvSpPr>
            <a:spLocks noGrp="1"/>
          </p:cNvSpPr>
          <p:nvPr>
            <p:ph type="body" sz="quarter" idx="42" hasCustomPrompt="1"/>
          </p:nvPr>
        </p:nvSpPr>
        <p:spPr>
          <a:xfrm>
            <a:off x="454171" y="2452759"/>
            <a:ext cx="1693247" cy="2290499"/>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19" name="Text Placeholder 4">
            <a:extLst>
              <a:ext uri="{FF2B5EF4-FFF2-40B4-BE49-F238E27FC236}">
                <a16:creationId xmlns:a16="http://schemas.microsoft.com/office/drawing/2014/main" id="{8EE99189-A4FF-8C44-809C-285F33AF913B}"/>
              </a:ext>
            </a:extLst>
          </p:cNvPr>
          <p:cNvSpPr>
            <a:spLocks noGrp="1"/>
          </p:cNvSpPr>
          <p:nvPr>
            <p:ph type="body" sz="quarter" idx="43" hasCustomPrompt="1"/>
          </p:nvPr>
        </p:nvSpPr>
        <p:spPr>
          <a:xfrm>
            <a:off x="2385530" y="2452759"/>
            <a:ext cx="1693247" cy="2290499"/>
          </a:xfrm>
          <a:prstGeom prst="rect">
            <a:avLst/>
          </a:prstGeom>
        </p:spPr>
        <p:txBody>
          <a:bodyPr lIns="0" tIns="0" rIns="0" bIns="0"/>
          <a:lstStyle>
            <a:lvl1pPr marL="0" indent="0">
              <a:lnSpc>
                <a:spcPts val="1765"/>
              </a:lnSpc>
              <a:spcBef>
                <a:spcPts val="0"/>
              </a:spcBef>
              <a:buFont typeface="Arial" panose="020B0604020202020204" pitchFamily="34" charset="0"/>
              <a:buNone/>
              <a:defRPr sz="1371" b="0" i="0" spc="0">
                <a:solidFill>
                  <a:srgbClr val="000000"/>
                </a:solidFill>
                <a:latin typeface="+mn-lt"/>
              </a:defRPr>
            </a:lvl1pPr>
            <a:lvl2pPr marL="0" indent="0">
              <a:lnSpc>
                <a:spcPts val="1765"/>
              </a:lnSpc>
              <a:spcBef>
                <a:spcPts val="0"/>
              </a:spcBef>
              <a:buNone/>
              <a:defRPr sz="1371">
                <a:solidFill>
                  <a:schemeClr val="tx1"/>
                </a:solidFill>
              </a:defRPr>
            </a:lvl2pPr>
            <a:lvl3pPr marL="448107" indent="0">
              <a:buNone/>
              <a:defRPr/>
            </a:lvl3pPr>
            <a:lvl4pPr marL="672161" indent="0">
              <a:buNone/>
              <a:defRPr/>
            </a:lvl4pPr>
            <a:lvl5pPr marL="89621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Tree>
    <p:extLst>
      <p:ext uri="{BB962C8B-B14F-4D97-AF65-F5344CB8AC3E}">
        <p14:creationId xmlns:p14="http://schemas.microsoft.com/office/powerpoint/2010/main" val="172980324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84250" y="486947"/>
            <a:ext cx="10869930" cy="6371053"/>
          </a:xfrm>
          <a:prstGeom prst="rect">
            <a:avLst/>
          </a:prstGeom>
        </p:spPr>
      </p:pic>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293976" y="3490037"/>
            <a:ext cx="7678751" cy="543185"/>
          </a:xfrm>
          <a:prstGeom prst="rect">
            <a:avLst/>
          </a:prstGeom>
        </p:spPr>
        <p:txBody>
          <a:bodyPr anchor="ctr" anchorCtr="0"/>
          <a:lstStyle>
            <a:lvl1pPr algn="ctr">
              <a:defRPr>
                <a:solidFill>
                  <a:srgbClr val="000000"/>
                </a:solidFill>
              </a:defRPr>
            </a:lvl1pPr>
          </a:lstStyle>
          <a:p>
            <a:r>
              <a:rPr lang="en-US"/>
              <a:t>Drag picture to placeholder or click icon to add</a:t>
            </a:r>
          </a:p>
        </p:txBody>
      </p:sp>
    </p:spTree>
    <p:extLst>
      <p:ext uri="{BB962C8B-B14F-4D97-AF65-F5344CB8AC3E}">
        <p14:creationId xmlns:p14="http://schemas.microsoft.com/office/powerpoint/2010/main" val="237797848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7" y="1950781"/>
            <a:ext cx="361837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Chart examples</a:t>
            </a:r>
          </a:p>
        </p:txBody>
      </p:sp>
      <p:sp>
        <p:nvSpPr>
          <p:cNvPr id="9" name="Text Placeholder 4"/>
          <p:cNvSpPr>
            <a:spLocks noGrp="1"/>
          </p:cNvSpPr>
          <p:nvPr>
            <p:ph type="body" sz="quarter" idx="12" hasCustomPrompt="1"/>
          </p:nvPr>
        </p:nvSpPr>
        <p:spPr>
          <a:xfrm>
            <a:off x="455993" y="5857162"/>
            <a:ext cx="3618381" cy="301770"/>
          </a:xfrm>
          <a:prstGeom prst="rect">
            <a:avLst/>
          </a:prstGeom>
        </p:spPr>
        <p:txBody>
          <a:bodyPr lIns="0" tIns="0" rIns="0" bIns="0"/>
          <a:lstStyle>
            <a:lvl1pPr marL="0" indent="0">
              <a:lnSpc>
                <a:spcPts val="1175"/>
              </a:lnSpc>
              <a:spcBef>
                <a:spcPts val="882"/>
              </a:spcBef>
              <a:buFont typeface="Arial" panose="020B0604020202020204" pitchFamily="34" charset="0"/>
              <a:buNone/>
              <a:defRPr sz="980" b="0" i="0" spc="0">
                <a:solidFill>
                  <a:srgbClr val="000000"/>
                </a:solidFill>
                <a:latin typeface="+mn-lt"/>
              </a:defRPr>
            </a:lvl1pPr>
            <a:lvl2pPr marL="0" marR="0" indent="0" algn="l" defTabSz="914192" rtl="0" eaLnBrk="1" fontAlgn="auto" latinLnBrk="0" hangingPunct="1">
              <a:lnSpc>
                <a:spcPts val="1175"/>
              </a:lnSpc>
              <a:spcBef>
                <a:spcPts val="441"/>
              </a:spcBef>
              <a:spcAft>
                <a:spcPts val="0"/>
              </a:spcAft>
              <a:buClrTx/>
              <a:buSzPct val="90000"/>
              <a:buFont typeface="Arial" panose="020B0604020202020204" pitchFamily="34" charset="0"/>
              <a:buNone/>
              <a:tabLst/>
              <a:defRPr sz="980">
                <a:solidFill>
                  <a:schemeClr val="tx1"/>
                </a:solidFill>
              </a:defRPr>
            </a:lvl2pPr>
            <a:lvl3pPr marL="448107" indent="0">
              <a:buNone/>
              <a:defRPr/>
            </a:lvl3pPr>
            <a:lvl4pPr marL="672161" indent="0">
              <a:buNone/>
              <a:defRPr/>
            </a:lvl4pPr>
            <a:lvl5pPr marL="896214"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03153" y="5857162"/>
            <a:ext cx="3607487" cy="297774"/>
          </a:xfrm>
          <a:prstGeom prst="rect">
            <a:avLst/>
          </a:prstGeom>
        </p:spPr>
        <p:txBody>
          <a:bodyPr vert="horz" wrap="square" lIns="0" tIns="0" rIns="0" bIns="0" rtlCol="0">
            <a:spAutoFit/>
          </a:bodyPr>
          <a:lstStyle>
            <a:lvl1pPr>
              <a:tabLst/>
              <a:defRPr lang="en-US" sz="980" b="0" i="0" spc="0" dirty="0" smtClean="0">
                <a:solidFill>
                  <a:srgbClr val="000000"/>
                </a:solidFill>
                <a:latin typeface="+mn-lt"/>
              </a:defRPr>
            </a:lvl1pPr>
          </a:lstStyle>
          <a:p>
            <a:pPr marL="0" lvl="0" indent="0">
              <a:lnSpc>
                <a:spcPts val="1175"/>
              </a:lnSpc>
              <a:spcBef>
                <a:spcPts val="882"/>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03153" y="1950781"/>
            <a:ext cx="360748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1" name="Chart Placeholder 6"/>
          <p:cNvSpPr>
            <a:spLocks noGrp="1"/>
          </p:cNvSpPr>
          <p:nvPr>
            <p:ph type="chart" sz="quarter" idx="23"/>
          </p:nvPr>
        </p:nvSpPr>
        <p:spPr>
          <a:xfrm>
            <a:off x="8139413" y="1950781"/>
            <a:ext cx="3623051"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2"/>
            <a:ext cx="3629278" cy="241415"/>
          </a:xfrm>
          <a:prstGeom prst="rect">
            <a:avLst/>
          </a:prstGeom>
        </p:spPr>
        <p:txBody>
          <a:bodyPr tIns="0"/>
          <a:lstStyle>
            <a:lvl1pPr>
              <a:defRPr lang="en-US" sz="980" b="1" kern="1200" spc="0" dirty="0" smtClean="0">
                <a:solidFill>
                  <a:srgbClr val="000000"/>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2"/>
            <a:ext cx="3629278" cy="241415"/>
          </a:xfrm>
          <a:prstGeom prst="rect">
            <a:avLst/>
          </a:prstGeom>
        </p:spPr>
        <p:txBody>
          <a:bodyPr tIns="0"/>
          <a:lstStyle>
            <a:lvl1pPr>
              <a:defRPr lang="en-US" sz="980" b="1" kern="1200" spc="0" dirty="0" smtClean="0">
                <a:solidFill>
                  <a:srgbClr val="000000"/>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4" y="5670382"/>
            <a:ext cx="3629278" cy="241415"/>
          </a:xfrm>
          <a:prstGeom prst="rect">
            <a:avLst/>
          </a:prstGeom>
        </p:spPr>
        <p:txBody>
          <a:bodyPr tIns="0"/>
          <a:lstStyle>
            <a:lvl1pPr>
              <a:defRPr lang="en-US" sz="980" b="1" kern="1200" spc="0" dirty="0" smtClean="0">
                <a:solidFill>
                  <a:srgbClr val="000000"/>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4" y="5857162"/>
            <a:ext cx="3607487" cy="297774"/>
          </a:xfrm>
          <a:prstGeom prst="rect">
            <a:avLst/>
          </a:prstGeom>
        </p:spPr>
        <p:txBody>
          <a:bodyPr vert="horz" wrap="square" lIns="0" tIns="0" rIns="0" bIns="0" rtlCol="0">
            <a:spAutoFit/>
          </a:bodyPr>
          <a:lstStyle>
            <a:lvl1pPr>
              <a:tabLst/>
              <a:defRPr lang="en-US" sz="980" b="0" i="0" spc="0" dirty="0" smtClean="0">
                <a:solidFill>
                  <a:srgbClr val="000000"/>
                </a:solidFill>
                <a:latin typeface="+mn-lt"/>
              </a:defRPr>
            </a:lvl1pPr>
          </a:lstStyle>
          <a:p>
            <a:pPr marL="0" lvl="0" indent="0">
              <a:lnSpc>
                <a:spcPts val="1175"/>
              </a:lnSpc>
              <a:spcBef>
                <a:spcPts val="882"/>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Tree>
    <p:extLst>
      <p:ext uri="{BB962C8B-B14F-4D97-AF65-F5344CB8AC3E}">
        <p14:creationId xmlns:p14="http://schemas.microsoft.com/office/powerpoint/2010/main" val="301875514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rgbClr val="00000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1184" y="473796"/>
            <a:ext cx="1335673" cy="190278"/>
          </a:xfrm>
          <a:prstGeom prst="rect">
            <a:avLst/>
          </a:prstGeom>
        </p:spPr>
      </p:pic>
      <p:sp>
        <p:nvSpPr>
          <p:cNvPr id="11" name="Title 1">
            <a:extLst>
              <a:ext uri="{FF2B5EF4-FFF2-40B4-BE49-F238E27FC236}">
                <a16:creationId xmlns:a16="http://schemas.microsoft.com/office/drawing/2014/main" id="{302B9254-503D-8F44-9D4B-18675DFDE809}"/>
              </a:ext>
            </a:extLst>
          </p:cNvPr>
          <p:cNvSpPr>
            <a:spLocks noGrp="1"/>
          </p:cNvSpPr>
          <p:nvPr>
            <p:ph type="title" hasCustomPrompt="1"/>
          </p:nvPr>
        </p:nvSpPr>
        <p:spPr>
          <a:xfrm>
            <a:off x="428682" y="2532448"/>
            <a:ext cx="9630389" cy="1793104"/>
          </a:xfrm>
          <a:prstGeom prst="rect">
            <a:avLst/>
          </a:prstGeom>
          <a:noFill/>
        </p:spPr>
        <p:txBody>
          <a:bodyPr lIns="0" tIns="0" rIns="0" bIns="182880" anchor="b" anchorCtr="0"/>
          <a:lstStyle>
            <a:lvl1pPr>
              <a:defRPr sz="4704" strike="noStrike" spc="-49" baseline="0">
                <a:solidFill>
                  <a:schemeClr val="bg2"/>
                </a:solidFill>
              </a:defRPr>
            </a:lvl1pPr>
          </a:lstStyle>
          <a:p>
            <a:r>
              <a:rPr lang="en-US"/>
              <a:t>Azure presentation title </a:t>
            </a:r>
            <a:br>
              <a:rPr lang="en-US"/>
            </a:br>
            <a:r>
              <a:rPr lang="en-US"/>
              <a:t>or event name</a:t>
            </a:r>
          </a:p>
        </p:txBody>
      </p:sp>
      <p:pic>
        <p:nvPicPr>
          <p:cNvPr id="2" name="Graphic 1">
            <a:extLst>
              <a:ext uri="{FF2B5EF4-FFF2-40B4-BE49-F238E27FC236}">
                <a16:creationId xmlns:a16="http://schemas.microsoft.com/office/drawing/2014/main" id="{97DB3F4D-E716-41CF-AA35-46DCDC8D6C8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8713497" y="52388"/>
            <a:ext cx="3400425" cy="6753225"/>
          </a:xfrm>
          <a:prstGeom prst="rect">
            <a:avLst/>
          </a:prstGeom>
        </p:spPr>
      </p:pic>
    </p:spTree>
    <p:extLst>
      <p:ext uri="{BB962C8B-B14F-4D97-AF65-F5344CB8AC3E}">
        <p14:creationId xmlns:p14="http://schemas.microsoft.com/office/powerpoint/2010/main" val="172958214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a:prstGeom prst="rect">
            <a:avLst/>
          </a:prstGeom>
        </p:spPr>
        <p:txBody>
          <a:bodyPr wrap="square" lIns="0" tIns="0" rIns="0" bIns="0">
            <a:spAutoFit/>
          </a:bodyPr>
          <a:lstStyle>
            <a:lvl1pPr>
              <a:lnSpc>
                <a:spcPts val="3136"/>
              </a:lnSpc>
              <a:defRPr sz="2745">
                <a:solidFill>
                  <a:srgbClr val="000000"/>
                </a:solidFill>
              </a:defRPr>
            </a:lvl1pPr>
          </a:lstStyle>
          <a:p>
            <a:r>
              <a:rPr lang="en-US"/>
              <a:t>Table styling</a:t>
            </a:r>
          </a:p>
        </p:txBody>
      </p:sp>
      <p:sp>
        <p:nvSpPr>
          <p:cNvPr id="4" name="Table Placeholder 3"/>
          <p:cNvSpPr>
            <a:spLocks noGrp="1"/>
          </p:cNvSpPr>
          <p:nvPr>
            <p:ph type="tbl" sz="quarter" idx="10"/>
          </p:nvPr>
        </p:nvSpPr>
        <p:spPr>
          <a:xfrm>
            <a:off x="455996" y="3924853"/>
            <a:ext cx="11306469" cy="546753"/>
          </a:xfrm>
          <a:prstGeom prst="rect">
            <a:avLst/>
          </a:prstGeom>
        </p:spPr>
        <p:txBody>
          <a:bodyPr anchor="ctr" anchorCtr="0"/>
          <a:lstStyle>
            <a:lvl1pPr algn="ctr">
              <a:defRPr/>
            </a:lvl1pPr>
          </a:lstStyle>
          <a:p>
            <a:r>
              <a:rPr lang="en-US"/>
              <a:t>Click icon to add table</a:t>
            </a:r>
          </a:p>
        </p:txBody>
      </p:sp>
    </p:spTree>
    <p:extLst>
      <p:ext uri="{BB962C8B-B14F-4D97-AF65-F5344CB8AC3E}">
        <p14:creationId xmlns:p14="http://schemas.microsoft.com/office/powerpoint/2010/main" val="284723524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slide 1">
    <p:bg>
      <p:bgPr>
        <a:solidFill>
          <a:schemeClr val="tx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6" y="1845278"/>
            <a:ext cx="7454644" cy="1473396"/>
          </a:xfrm>
          <a:prstGeom prst="rect">
            <a:avLst/>
          </a:prstGeom>
          <a:noFill/>
        </p:spPr>
        <p:txBody>
          <a:bodyPr lIns="0" tIns="0" rIns="0" bIns="0" anchor="t" anchorCtr="0"/>
          <a:lstStyle>
            <a:lvl1pPr>
              <a:lnSpc>
                <a:spcPct val="100000"/>
              </a:lnSpc>
              <a:spcAft>
                <a:spcPts val="1273"/>
              </a:spcAft>
              <a:defRPr sz="2549" spc="-49"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171" y="439310"/>
            <a:ext cx="1335673" cy="190278"/>
          </a:xfrm>
          <a:prstGeom prst="rect">
            <a:avLst/>
          </a:prstGeom>
        </p:spPr>
      </p:pic>
      <p:sp>
        <p:nvSpPr>
          <p:cNvPr id="6" name="Text Box 3">
            <a:extLst>
              <a:ext uri="{FF2B5EF4-FFF2-40B4-BE49-F238E27FC236}">
                <a16:creationId xmlns:a16="http://schemas.microsoft.com/office/drawing/2014/main" id="{4071864E-755E-AD40-A80D-10E454980F16}"/>
              </a:ext>
            </a:extLst>
          </p:cNvPr>
          <p:cNvSpPr txBox="1">
            <a:spLocks noChangeArrowheads="1"/>
          </p:cNvSpPr>
          <p:nvPr userDrawn="1"/>
        </p:nvSpPr>
        <p:spPr bwMode="blackWhite">
          <a:xfrm>
            <a:off x="454170" y="645119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748" eaLnBrk="0" hangingPunct="0"/>
            <a:r>
              <a:rPr lang="en-US" sz="686">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604403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slide 2">
    <p:bg>
      <p:bgPr>
        <a:solidFill>
          <a:srgbClr val="000000"/>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6" y="1845278"/>
            <a:ext cx="7454644" cy="1473396"/>
          </a:xfrm>
          <a:prstGeom prst="rect">
            <a:avLst/>
          </a:prstGeom>
          <a:noFill/>
        </p:spPr>
        <p:txBody>
          <a:bodyPr lIns="0" tIns="0" rIns="0" bIns="0" anchor="t" anchorCtr="0"/>
          <a:lstStyle>
            <a:lvl1pPr>
              <a:lnSpc>
                <a:spcPct val="100000"/>
              </a:lnSpc>
              <a:spcAft>
                <a:spcPts val="1273"/>
              </a:spcAft>
              <a:defRPr sz="2549" spc="-49" baseline="0">
                <a:solidFill>
                  <a:schemeClr val="bg1"/>
                </a:solidFill>
              </a:defRPr>
            </a:lvl1pPr>
          </a:lstStyle>
          <a:p>
            <a:r>
              <a:rPr lang="en-US"/>
              <a:t>Thank you.</a:t>
            </a:r>
          </a:p>
        </p:txBody>
      </p:sp>
      <p:sp>
        <p:nvSpPr>
          <p:cNvPr id="5" name="Text Box 3">
            <a:extLst>
              <a:ext uri="{FF2B5EF4-FFF2-40B4-BE49-F238E27FC236}">
                <a16:creationId xmlns:a16="http://schemas.microsoft.com/office/drawing/2014/main" id="{0AFD6FAE-B215-4CF5-A1C7-AE7803BB4E41}"/>
              </a:ext>
            </a:extLst>
          </p:cNvPr>
          <p:cNvSpPr txBox="1">
            <a:spLocks noChangeArrowheads="1"/>
          </p:cNvSpPr>
          <p:nvPr userDrawn="1"/>
        </p:nvSpPr>
        <p:spPr bwMode="blackWhite">
          <a:xfrm>
            <a:off x="454170" y="645119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748" eaLnBrk="0" hangingPunct="0"/>
            <a:r>
              <a:rPr lang="en-US" sz="686">
                <a:solidFill>
                  <a:schemeClr val="bg1"/>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171" y="439310"/>
            <a:ext cx="1335673" cy="190278"/>
          </a:xfrm>
          <a:prstGeom prst="rect">
            <a:avLst/>
          </a:prstGeom>
        </p:spPr>
      </p:pic>
    </p:spTree>
    <p:extLst>
      <p:ext uri="{BB962C8B-B14F-4D97-AF65-F5344CB8AC3E}">
        <p14:creationId xmlns:p14="http://schemas.microsoft.com/office/powerpoint/2010/main" val="75893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2296783"/>
          </a:xfrm>
          <a:prstGeom prst="rect">
            <a:avLst/>
          </a:prstGeom>
        </p:spPr>
        <p:txBody>
          <a:bodyPr/>
          <a:lstStyle>
            <a:lvl1pPr marL="284738" indent="-284738">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40" indent="-275405">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78" indent="-284738">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36" indent="-22405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91" indent="-22405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3"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3332028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DF7E2-5129-4EFF-9185-B3D2D0F5A5E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835736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563369" y="1506067"/>
            <a:ext cx="11081177" cy="2396047"/>
          </a:xfrm>
          <a:prstGeom prst="rect">
            <a:avLst/>
          </a:prstGeom>
        </p:spPr>
        <p:txBody>
          <a:bodyPr/>
          <a:lstStyle>
            <a:lvl1pPr marL="284023" indent="-28402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58733" indent="-274711">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2756" indent="-28402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6250" indent="-22349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89744" indent="-22349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3" y="6238878"/>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1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a:xfrm>
            <a:off x="563369" y="473236"/>
            <a:ext cx="11081177" cy="1020602"/>
          </a:xfrm>
        </p:spPr>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1554415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4768788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Blank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13878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rgbClr val="00000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1184" y="473796"/>
            <a:ext cx="1335673" cy="190278"/>
          </a:xfrm>
          <a:prstGeom prst="rect">
            <a:avLst/>
          </a:prstGeom>
        </p:spPr>
      </p:pic>
      <p:pic>
        <p:nvPicPr>
          <p:cNvPr id="2" name="Graphic 1">
            <a:extLst>
              <a:ext uri="{FF2B5EF4-FFF2-40B4-BE49-F238E27FC236}">
                <a16:creationId xmlns:a16="http://schemas.microsoft.com/office/drawing/2014/main" id="{C26E514D-8AB8-4BDB-8B21-573BB184826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8713497" y="52388"/>
            <a:ext cx="3400425" cy="6753225"/>
          </a:xfrm>
          <a:prstGeom prst="rect">
            <a:avLst/>
          </a:prstGeom>
        </p:spPr>
      </p:pic>
      <p:pic>
        <p:nvPicPr>
          <p:cNvPr id="3" name="Picture 2">
            <a:extLst>
              <a:ext uri="{FF2B5EF4-FFF2-40B4-BE49-F238E27FC236}">
                <a16:creationId xmlns:a16="http://schemas.microsoft.com/office/drawing/2014/main" id="{D8B24F7F-3E0C-41D8-BBAF-F7F29E3A9C6A}"/>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159770" y="2323340"/>
            <a:ext cx="3255901" cy="1793105"/>
          </a:xfrm>
          <a:prstGeom prst="rect">
            <a:avLst/>
          </a:prstGeom>
        </p:spPr>
      </p:pic>
      <p:sp>
        <p:nvSpPr>
          <p:cNvPr id="11" name="Title 1">
            <a:extLst>
              <a:ext uri="{FF2B5EF4-FFF2-40B4-BE49-F238E27FC236}">
                <a16:creationId xmlns:a16="http://schemas.microsoft.com/office/drawing/2014/main" id="{302B9254-503D-8F44-9D4B-18675DFDE809}"/>
              </a:ext>
            </a:extLst>
          </p:cNvPr>
          <p:cNvSpPr>
            <a:spLocks noGrp="1"/>
          </p:cNvSpPr>
          <p:nvPr>
            <p:ph type="title" hasCustomPrompt="1"/>
          </p:nvPr>
        </p:nvSpPr>
        <p:spPr>
          <a:xfrm>
            <a:off x="428682" y="2532448"/>
            <a:ext cx="9630389" cy="1793104"/>
          </a:xfrm>
          <a:prstGeom prst="rect">
            <a:avLst/>
          </a:prstGeom>
          <a:noFill/>
        </p:spPr>
        <p:txBody>
          <a:bodyPr lIns="0" tIns="0" rIns="0" bIns="182880" anchor="b" anchorCtr="0"/>
          <a:lstStyle>
            <a:lvl1pPr>
              <a:defRPr sz="4704" strike="noStrike" spc="-49" baseline="0">
                <a:solidFill>
                  <a:schemeClr val="bg2"/>
                </a:solidFill>
              </a:defRPr>
            </a:lvl1pPr>
          </a:lstStyle>
          <a:p>
            <a:r>
              <a:rPr lang="en-US"/>
              <a:t>Azure presentation title </a:t>
            </a:r>
            <a:br>
              <a:rPr lang="en-US"/>
            </a:br>
            <a:r>
              <a:rPr lang="en-US"/>
              <a:t>or event name</a:t>
            </a:r>
          </a:p>
        </p:txBody>
      </p:sp>
      <p:sp>
        <p:nvSpPr>
          <p:cNvPr id="12" name="Text Placeholder 10">
            <a:extLst>
              <a:ext uri="{FF2B5EF4-FFF2-40B4-BE49-F238E27FC236}">
                <a16:creationId xmlns:a16="http://schemas.microsoft.com/office/drawing/2014/main" id="{2D6C119F-8C39-DF40-90FE-09B7E3ECDBE0}"/>
              </a:ext>
            </a:extLst>
          </p:cNvPr>
          <p:cNvSpPr>
            <a:spLocks noGrp="1"/>
          </p:cNvSpPr>
          <p:nvPr>
            <p:ph type="body" sz="quarter" idx="15" hasCustomPrompt="1"/>
          </p:nvPr>
        </p:nvSpPr>
        <p:spPr>
          <a:xfrm>
            <a:off x="442467" y="4350114"/>
            <a:ext cx="9602819" cy="724246"/>
          </a:xfrm>
          <a:prstGeom prst="rect">
            <a:avLst/>
          </a:prstGeom>
        </p:spPr>
        <p:txBody>
          <a:bodyPr/>
          <a:lstStyle>
            <a:lvl1pPr>
              <a:defRPr sz="1765">
                <a:solidFill>
                  <a:schemeClr val="bg2"/>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spTree>
    <p:extLst>
      <p:ext uri="{BB962C8B-B14F-4D97-AF65-F5344CB8AC3E}">
        <p14:creationId xmlns:p14="http://schemas.microsoft.com/office/powerpoint/2010/main" val="290811635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4">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F83EBA8-9428-5042-A6AB-BA1563CB953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pic>
        <p:nvPicPr>
          <p:cNvPr id="5" name="Picture 4">
            <a:extLst>
              <a:ext uri="{FF2B5EF4-FFF2-40B4-BE49-F238E27FC236}">
                <a16:creationId xmlns:a16="http://schemas.microsoft.com/office/drawing/2014/main" id="{B0419340-DB0C-B34E-84FE-2AA1A19A58C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857617" y="0"/>
            <a:ext cx="5973790" cy="6858000"/>
          </a:xfrm>
          <a:prstGeom prst="rect">
            <a:avLst/>
          </a:prstGeom>
        </p:spPr>
      </p:pic>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704" strike="noStrike" spc="-49" baseline="0">
                <a:solidFill>
                  <a:srgbClr val="000000"/>
                </a:solidFill>
              </a:defRPr>
            </a:lvl1pPr>
          </a:lstStyle>
          <a:p>
            <a:r>
              <a:rPr lang="en-US"/>
              <a:t>Azure presentation</a:t>
            </a:r>
            <a:br>
              <a:rPr lang="en-US"/>
            </a:br>
            <a:r>
              <a:rPr lang="en-US"/>
              <a:t>title or event name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42466" y="4350114"/>
            <a:ext cx="5413394" cy="724246"/>
          </a:xfrm>
          <a:prstGeom prst="rect">
            <a:avLst/>
          </a:prstGeom>
        </p:spPr>
        <p:txBody>
          <a:bodyPr/>
          <a:lstStyle>
            <a:lvl1pPr>
              <a:defRPr sz="1765">
                <a:solidFill>
                  <a:srgbClr val="000000"/>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spTree>
    <p:extLst>
      <p:ext uri="{BB962C8B-B14F-4D97-AF65-F5344CB8AC3E}">
        <p14:creationId xmlns:p14="http://schemas.microsoft.com/office/powerpoint/2010/main" val="123504045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5">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704" strike="noStrike" spc="-49" baseline="0">
                <a:solidFill>
                  <a:srgbClr val="000000"/>
                </a:solidFill>
              </a:defRPr>
            </a:lvl1pPr>
          </a:lstStyle>
          <a:p>
            <a:r>
              <a:rPr lang="en-US"/>
              <a:t>Azure presentation</a:t>
            </a:r>
            <a:br>
              <a:rPr lang="en-US"/>
            </a:br>
            <a:r>
              <a:rPr lang="en-US"/>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24246"/>
          </a:xfrm>
          <a:prstGeom prst="rect">
            <a:avLst/>
          </a:prstGeom>
        </p:spPr>
        <p:txBody>
          <a:bodyPr/>
          <a:lstStyle>
            <a:lvl1pPr>
              <a:defRPr sz="1765">
                <a:solidFill>
                  <a:srgbClr val="000000"/>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pic>
        <p:nvPicPr>
          <p:cNvPr id="7" name="Picture 6">
            <a:extLst>
              <a:ext uri="{FF2B5EF4-FFF2-40B4-BE49-F238E27FC236}">
                <a16:creationId xmlns:a16="http://schemas.microsoft.com/office/drawing/2014/main" id="{F64BDF03-4137-9B4F-811A-B300BDF9B2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86468" y="206106"/>
            <a:ext cx="5583404" cy="6409831"/>
          </a:xfrm>
          <a:prstGeom prst="rect">
            <a:avLst/>
          </a:prstGeom>
        </p:spPr>
      </p:pic>
    </p:spTree>
    <p:extLst>
      <p:ext uri="{BB962C8B-B14F-4D97-AF65-F5344CB8AC3E}">
        <p14:creationId xmlns:p14="http://schemas.microsoft.com/office/powerpoint/2010/main" val="122672367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6">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704" strike="noStrike" spc="-49" baseline="0">
                <a:solidFill>
                  <a:srgbClr val="000000"/>
                </a:solidFill>
              </a:defRPr>
            </a:lvl1pPr>
          </a:lstStyle>
          <a:p>
            <a:r>
              <a:rPr lang="en-US"/>
              <a:t>Azure presentation</a:t>
            </a:r>
            <a:br>
              <a:rPr lang="en-US"/>
            </a:br>
            <a:r>
              <a:rPr lang="en-US"/>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24246"/>
          </a:xfrm>
          <a:prstGeom prst="rect">
            <a:avLst/>
          </a:prstGeom>
        </p:spPr>
        <p:txBody>
          <a:bodyPr/>
          <a:lstStyle>
            <a:lvl1pPr>
              <a:defRPr sz="1765">
                <a:solidFill>
                  <a:srgbClr val="000000"/>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pic>
        <p:nvPicPr>
          <p:cNvPr id="8" name="Picture 7">
            <a:extLst>
              <a:ext uri="{FF2B5EF4-FFF2-40B4-BE49-F238E27FC236}">
                <a16:creationId xmlns:a16="http://schemas.microsoft.com/office/drawing/2014/main" id="{67DB9C92-5B22-1645-98AA-DEA153351D4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45183" y="321590"/>
            <a:ext cx="5413537" cy="6214821"/>
          </a:xfrm>
          <a:prstGeom prst="rect">
            <a:avLst/>
          </a:prstGeom>
        </p:spPr>
      </p:pic>
    </p:spTree>
    <p:extLst>
      <p:ext uri="{BB962C8B-B14F-4D97-AF65-F5344CB8AC3E}">
        <p14:creationId xmlns:p14="http://schemas.microsoft.com/office/powerpoint/2010/main" val="334577585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7">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704" strike="noStrike" spc="-49" baseline="0">
                <a:solidFill>
                  <a:srgbClr val="000000"/>
                </a:solidFill>
              </a:defRPr>
            </a:lvl1pPr>
          </a:lstStyle>
          <a:p>
            <a:r>
              <a:rPr lang="en-US"/>
              <a:t>Azure presentation</a:t>
            </a:r>
            <a:br>
              <a:rPr lang="en-US"/>
            </a:br>
            <a:r>
              <a:rPr lang="en-US"/>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24246"/>
          </a:xfrm>
          <a:prstGeom prst="rect">
            <a:avLst/>
          </a:prstGeom>
        </p:spPr>
        <p:txBody>
          <a:bodyPr/>
          <a:lstStyle>
            <a:lvl1pPr>
              <a:defRPr sz="1765">
                <a:solidFill>
                  <a:srgbClr val="000000"/>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sp>
        <p:nvSpPr>
          <p:cNvPr id="7" name="Rectangle 6">
            <a:extLst>
              <a:ext uri="{FF2B5EF4-FFF2-40B4-BE49-F238E27FC236}">
                <a16:creationId xmlns:a16="http://schemas.microsoft.com/office/drawing/2014/main" id="{7507D490-6D76-184D-B20A-2C0F2F3DD099}"/>
              </a:ext>
            </a:extLst>
          </p:cNvPr>
          <p:cNvSpPr/>
          <p:nvPr userDrawn="1"/>
        </p:nvSpPr>
        <p:spPr bwMode="auto">
          <a:xfrm>
            <a:off x="6111902" y="0"/>
            <a:ext cx="6080099" cy="6858000"/>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solidFill>
                <a:schemeClr val="tx1"/>
              </a:solidFill>
              <a:ea typeface="Segoe UI" pitchFamily="34" charset="0"/>
              <a:cs typeface="Segoe UI" pitchFamily="34" charset="0"/>
            </a:endParaRPr>
          </a:p>
        </p:txBody>
      </p:sp>
      <p:pic>
        <p:nvPicPr>
          <p:cNvPr id="9" name="Picture 8">
            <a:extLst>
              <a:ext uri="{FF2B5EF4-FFF2-40B4-BE49-F238E27FC236}">
                <a16:creationId xmlns:a16="http://schemas.microsoft.com/office/drawing/2014/main" id="{04B63C3A-8B21-B940-BD1D-D9281E6DD25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165055" y="0"/>
            <a:ext cx="5973790" cy="6858000"/>
          </a:xfrm>
          <a:prstGeom prst="rect">
            <a:avLst/>
          </a:prstGeom>
        </p:spPr>
      </p:pic>
    </p:spTree>
    <p:extLst>
      <p:ext uri="{BB962C8B-B14F-4D97-AF65-F5344CB8AC3E}">
        <p14:creationId xmlns:p14="http://schemas.microsoft.com/office/powerpoint/2010/main" val="45901376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8">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704" strike="noStrike" spc="-49" baseline="0">
                <a:solidFill>
                  <a:srgbClr val="000000"/>
                </a:solidFill>
              </a:defRPr>
            </a:lvl1pPr>
          </a:lstStyle>
          <a:p>
            <a:r>
              <a:rPr lang="en-US"/>
              <a:t>Azure presentation</a:t>
            </a:r>
            <a:br>
              <a:rPr lang="en-US"/>
            </a:br>
            <a:r>
              <a:rPr lang="en-US"/>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24246"/>
          </a:xfrm>
          <a:prstGeom prst="rect">
            <a:avLst/>
          </a:prstGeom>
        </p:spPr>
        <p:txBody>
          <a:bodyPr/>
          <a:lstStyle>
            <a:lvl1pPr>
              <a:defRPr sz="1765">
                <a:solidFill>
                  <a:srgbClr val="000000"/>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sp>
        <p:nvSpPr>
          <p:cNvPr id="7" name="Rectangle 6">
            <a:extLst>
              <a:ext uri="{FF2B5EF4-FFF2-40B4-BE49-F238E27FC236}">
                <a16:creationId xmlns:a16="http://schemas.microsoft.com/office/drawing/2014/main" id="{D76228DA-C78B-F44C-94F8-7128E0B2D7A7}"/>
              </a:ext>
            </a:extLst>
          </p:cNvPr>
          <p:cNvSpPr/>
          <p:nvPr userDrawn="1"/>
        </p:nvSpPr>
        <p:spPr bwMode="auto">
          <a:xfrm>
            <a:off x="6111902" y="0"/>
            <a:ext cx="6080099" cy="6858000"/>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solidFill>
                <a:schemeClr val="tx1"/>
              </a:solidFill>
              <a:ea typeface="Segoe UI" pitchFamily="34" charset="0"/>
              <a:cs typeface="Segoe UI" pitchFamily="34" charset="0"/>
            </a:endParaRPr>
          </a:p>
        </p:txBody>
      </p:sp>
      <p:pic>
        <p:nvPicPr>
          <p:cNvPr id="8" name="Picture 7">
            <a:extLst>
              <a:ext uri="{FF2B5EF4-FFF2-40B4-BE49-F238E27FC236}">
                <a16:creationId xmlns:a16="http://schemas.microsoft.com/office/drawing/2014/main" id="{942E84EF-6F95-A646-8F37-FD94FE907970}"/>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6111902" y="0"/>
            <a:ext cx="6080099" cy="6858000"/>
          </a:xfrm>
          <a:prstGeom prst="rect">
            <a:avLst/>
          </a:prstGeom>
        </p:spPr>
      </p:pic>
    </p:spTree>
    <p:extLst>
      <p:ext uri="{BB962C8B-B14F-4D97-AF65-F5344CB8AC3E}">
        <p14:creationId xmlns:p14="http://schemas.microsoft.com/office/powerpoint/2010/main" val="165160323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png"/><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5994" y="556382"/>
            <a:ext cx="11303917" cy="813819"/>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55994" y="1817561"/>
            <a:ext cx="11231768" cy="2021853"/>
          </a:xfrm>
          <a:prstGeom prst="rect">
            <a:avLst/>
          </a:prstGeom>
        </p:spPr>
        <p:txBody>
          <a:bodyPr vert="horz" wrap="square" lIns="0" tIns="91440" rIns="146304" bIns="91440" rtlCol="0">
            <a:spAutoFit/>
          </a:bodyPr>
          <a:lstStyle/>
          <a:p>
            <a:pPr lvl="1"/>
            <a:r>
              <a:rPr lang="en-US"/>
              <a:t>Large: subhead Segoe UI Regular 20/24</a:t>
            </a:r>
          </a:p>
          <a:p>
            <a:pPr lvl="1"/>
            <a:endParaRPr lang="en-US"/>
          </a:p>
          <a:p>
            <a:pPr lvl="2"/>
            <a:r>
              <a:rPr lang="en-US"/>
              <a:t>Medium: paragraph heading Segoe UI </a:t>
            </a:r>
            <a:r>
              <a:rPr lang="en-US" err="1"/>
              <a:t>Semibold</a:t>
            </a:r>
            <a:r>
              <a:rPr lang="en-US"/>
              <a:t> 14/18</a:t>
            </a:r>
          </a:p>
          <a:p>
            <a:pPr lvl="3"/>
            <a:r>
              <a:rPr lang="en-US"/>
              <a:t>Medium: paragraph body copy Segoe UI Regular 14/18</a:t>
            </a:r>
          </a:p>
          <a:p>
            <a:pPr lvl="3"/>
            <a:endParaRPr lang="en-US"/>
          </a:p>
          <a:p>
            <a:pPr lvl="4"/>
            <a:r>
              <a:rPr lang="en-US"/>
              <a:t>Small: caption heading Segoe UI Bold 10/12</a:t>
            </a:r>
          </a:p>
          <a:p>
            <a:pPr lvl="6"/>
            <a:r>
              <a:rPr lang="en-US"/>
              <a:t>Small: caption body copy Segoe UI Regular 10/12</a:t>
            </a:r>
          </a:p>
          <a:p>
            <a:pPr lvl="6"/>
            <a:endParaRPr lang="en-US"/>
          </a:p>
          <a:p>
            <a:pPr lvl="6"/>
            <a:endParaRPr lang="en-US"/>
          </a:p>
        </p:txBody>
      </p:sp>
      <p:pic>
        <p:nvPicPr>
          <p:cNvPr id="7" name="Picture 6"/>
          <p:cNvPicPr>
            <a:picLocks noChangeAspect="1"/>
          </p:cNvPicPr>
          <p:nvPr userDrawn="1"/>
        </p:nvPicPr>
        <p:blipFill>
          <a:blip r:embed="rId39" cstate="print">
            <a:extLst>
              <a:ext uri="{28A0092B-C50C-407E-A947-70E740481C1C}">
                <a14:useLocalDpi xmlns:a14="http://schemas.microsoft.com/office/drawing/2010/main" val="0"/>
              </a:ext>
            </a:extLst>
          </a:blip>
          <a:stretch>
            <a:fillRect/>
          </a:stretch>
        </p:blipFill>
        <p:spPr>
          <a:xfrm rot="5400000">
            <a:off x="9432278" y="2842060"/>
            <a:ext cx="6843271" cy="1164777"/>
          </a:xfrm>
          <a:prstGeom prst="rect">
            <a:avLst/>
          </a:prstGeom>
        </p:spPr>
      </p:pic>
    </p:spTree>
    <p:extLst>
      <p:ext uri="{BB962C8B-B14F-4D97-AF65-F5344CB8AC3E}">
        <p14:creationId xmlns:p14="http://schemas.microsoft.com/office/powerpoint/2010/main" val="136835211"/>
      </p:ext>
    </p:extLst>
  </p:cSld>
  <p:clrMap bg1="lt1" tx1="dk1" bg2="lt2" tx2="dk2" accent1="accent1" accent2="accent2" accent3="accent3" accent4="accent4" accent5="accent5" accent6="accent6" hlink="hlink" folHlink="folHlink"/>
  <p:sldLayoutIdLst>
    <p:sldLayoutId id="2147484864" r:id="rId1"/>
    <p:sldLayoutId id="2147484865" r:id="rId2"/>
    <p:sldLayoutId id="2147484866" r:id="rId3"/>
    <p:sldLayoutId id="2147484867" r:id="rId4"/>
    <p:sldLayoutId id="2147484868" r:id="rId5"/>
    <p:sldLayoutId id="2147484869" r:id="rId6"/>
    <p:sldLayoutId id="2147484870" r:id="rId7"/>
    <p:sldLayoutId id="2147484871" r:id="rId8"/>
    <p:sldLayoutId id="2147484872" r:id="rId9"/>
    <p:sldLayoutId id="2147484873" r:id="rId10"/>
    <p:sldLayoutId id="2147484874" r:id="rId11"/>
    <p:sldLayoutId id="2147484875" r:id="rId12"/>
    <p:sldLayoutId id="2147484876" r:id="rId13"/>
    <p:sldLayoutId id="2147484877" r:id="rId14"/>
    <p:sldLayoutId id="2147484878" r:id="rId15"/>
    <p:sldLayoutId id="2147484879" r:id="rId16"/>
    <p:sldLayoutId id="2147484880" r:id="rId17"/>
    <p:sldLayoutId id="2147484881" r:id="rId18"/>
    <p:sldLayoutId id="2147484882" r:id="rId19"/>
    <p:sldLayoutId id="2147484883" r:id="rId20"/>
    <p:sldLayoutId id="2147484884" r:id="rId21"/>
    <p:sldLayoutId id="2147484885" r:id="rId22"/>
    <p:sldLayoutId id="2147484886" r:id="rId23"/>
    <p:sldLayoutId id="2147484887" r:id="rId24"/>
    <p:sldLayoutId id="2147484888" r:id="rId25"/>
    <p:sldLayoutId id="2147484889" r:id="rId26"/>
    <p:sldLayoutId id="2147484890" r:id="rId27"/>
    <p:sldLayoutId id="2147484891" r:id="rId28"/>
    <p:sldLayoutId id="2147484892" r:id="rId29"/>
    <p:sldLayoutId id="2147484893" r:id="rId30"/>
    <p:sldLayoutId id="2147484894" r:id="rId31"/>
    <p:sldLayoutId id="2147484895" r:id="rId32"/>
    <p:sldLayoutId id="2147484896" r:id="rId33"/>
    <p:sldLayoutId id="2147484897" r:id="rId34"/>
    <p:sldLayoutId id="2147484898" r:id="rId35"/>
    <p:sldLayoutId id="2147484899" r:id="rId36"/>
    <p:sldLayoutId id="2147484934" r:id="rId37"/>
  </p:sldLayoutIdLst>
  <p:transition>
    <p:fade/>
  </p:transition>
  <p:hf hdr="0" dt="0"/>
  <p:txStyles>
    <p:titleStyle>
      <a:lvl1pPr algn="l" defTabSz="914192" rtl="0" eaLnBrk="1" latinLnBrk="0" hangingPunct="1">
        <a:lnSpc>
          <a:spcPct val="90000"/>
        </a:lnSpc>
        <a:spcBef>
          <a:spcPct val="0"/>
        </a:spcBef>
        <a:buNone/>
        <a:defRPr lang="en-US" sz="2745" b="0" kern="1200" cap="none" spc="-49" baseline="0" dirty="0" smtClean="0">
          <a:ln w="3175">
            <a:noFill/>
          </a:ln>
          <a:solidFill>
            <a:srgbClr val="000000"/>
          </a:solidFill>
          <a:effectLst/>
          <a:latin typeface="+mj-lt"/>
          <a:ea typeface="+mn-ea"/>
          <a:cs typeface="Segoe UI" pitchFamily="34" charset="0"/>
        </a:defRPr>
      </a:lvl1pPr>
    </p:titleStyle>
    <p:bodyStyle>
      <a:lvl1pPr marL="0" marR="0" indent="0" algn="l" defTabSz="914192"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192" rtl="0" eaLnBrk="1" fontAlgn="auto" latinLnBrk="0" hangingPunct="1">
        <a:lnSpc>
          <a:spcPct val="100000"/>
        </a:lnSpc>
        <a:spcBef>
          <a:spcPts val="0"/>
        </a:spcBef>
        <a:spcAft>
          <a:spcPts val="0"/>
        </a:spcAft>
        <a:buClrTx/>
        <a:buSzPct val="90000"/>
        <a:buFontTx/>
        <a:buNone/>
        <a:tabLst/>
        <a:defRPr sz="1961" kern="1200" spc="0" baseline="0">
          <a:solidFill>
            <a:srgbClr val="000000"/>
          </a:solidFill>
          <a:latin typeface="+mn-lt"/>
          <a:ea typeface="+mn-ea"/>
          <a:cs typeface="+mn-cs"/>
        </a:defRPr>
      </a:lvl2pPr>
      <a:lvl3pPr marL="0" marR="0" indent="0" algn="l" defTabSz="914192" rtl="0" eaLnBrk="1" fontAlgn="auto" latinLnBrk="0" hangingPunct="1">
        <a:lnSpc>
          <a:spcPct val="100000"/>
        </a:lnSpc>
        <a:spcBef>
          <a:spcPts val="0"/>
        </a:spcBef>
        <a:spcAft>
          <a:spcPts val="0"/>
        </a:spcAft>
        <a:buClrTx/>
        <a:buSzPct val="90000"/>
        <a:buFont typeface="Wingdings" panose="05000000000000000000" pitchFamily="2" charset="2"/>
        <a:buNone/>
        <a:tabLst/>
        <a:defRPr sz="1371" kern="1200" spc="0" baseline="0">
          <a:solidFill>
            <a:schemeClr val="tx2"/>
          </a:solidFill>
          <a:latin typeface="+mj-lt"/>
          <a:ea typeface="+mn-ea"/>
          <a:cs typeface="+mn-cs"/>
        </a:defRPr>
      </a:lvl3pPr>
      <a:lvl4pPr marL="0" marR="0" indent="0" algn="l" defTabSz="914192" rtl="0" eaLnBrk="1" fontAlgn="auto" latinLnBrk="0" hangingPunct="1">
        <a:lnSpc>
          <a:spcPct val="100000"/>
        </a:lnSpc>
        <a:spcBef>
          <a:spcPts val="0"/>
        </a:spcBef>
        <a:spcAft>
          <a:spcPts val="0"/>
        </a:spcAft>
        <a:buClrTx/>
        <a:buSzPct val="90000"/>
        <a:buFont typeface="Wingdings" panose="05000000000000000000" pitchFamily="2" charset="2"/>
        <a:buNone/>
        <a:tabLst/>
        <a:defRPr sz="1371" kern="1200" spc="0" baseline="0">
          <a:solidFill>
            <a:srgbClr val="000000"/>
          </a:solidFill>
          <a:latin typeface="+mn-lt"/>
          <a:ea typeface="+mn-ea"/>
          <a:cs typeface="+mn-cs"/>
        </a:defRPr>
      </a:lvl4pPr>
      <a:lvl5pPr marL="0" marR="0" indent="0" algn="l" defTabSz="914192" rtl="0" eaLnBrk="1" fontAlgn="auto" latinLnBrk="0" hangingPunct="1">
        <a:lnSpc>
          <a:spcPct val="100000"/>
        </a:lnSpc>
        <a:spcBef>
          <a:spcPts val="0"/>
        </a:spcBef>
        <a:spcAft>
          <a:spcPts val="0"/>
        </a:spcAft>
        <a:buClrTx/>
        <a:buSzPct val="90000"/>
        <a:buFont typeface="Wingdings" panose="05000000000000000000" pitchFamily="2" charset="2"/>
        <a:buNone/>
        <a:tabLst/>
        <a:defRPr sz="980" b="1" kern="1200" spc="0" baseline="0">
          <a:solidFill>
            <a:srgbClr val="000000"/>
          </a:solidFill>
          <a:latin typeface="+mn-lt"/>
          <a:ea typeface="+mn-ea"/>
          <a:cs typeface="+mn-cs"/>
        </a:defRPr>
      </a:lvl5pPr>
      <a:lvl6pPr marL="2285477" indent="0" algn="l" defTabSz="914192"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192" rtl="0" eaLnBrk="1" latinLnBrk="0" hangingPunct="1">
        <a:lnSpc>
          <a:spcPct val="100000"/>
        </a:lnSpc>
        <a:spcBef>
          <a:spcPts val="0"/>
        </a:spcBef>
        <a:spcAft>
          <a:spcPts val="0"/>
        </a:spcAft>
        <a:buFont typeface="Arial" pitchFamily="34" charset="0"/>
        <a:buNone/>
        <a:defRPr sz="980" kern="1200">
          <a:solidFill>
            <a:srgbClr val="000000"/>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69">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3">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github.com/Azure/Enterprise-Scale-for-AKS/blob/main/materials/Overview%20of%20Entrprise%20Scale%20for%20AKS.pptx" TargetMode="External"/><Relationship Id="rId2" Type="http://schemas.openxmlformats.org/officeDocument/2006/relationships/notesSlide" Target="../notesSlides/notesSlide1.xml"/><Relationship Id="rId1" Type="http://schemas.openxmlformats.org/officeDocument/2006/relationships/slideLayout" Target="../slideLayouts/slideLayout35.xml"/><Relationship Id="rId5" Type="http://schemas.openxmlformats.org/officeDocument/2006/relationships/hyperlink" Target="https://aka.ms/aks-reference-implementation" TargetMode="External"/><Relationship Id="rId4" Type="http://schemas.openxmlformats.org/officeDocument/2006/relationships/hyperlink" Target="https://docs.microsoft.com/azure/cloud-adoption-framework/scenarios/aks/enterprise-scale-landing-zon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aka.ms/aksconstruction-set"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hyperlink" Target="https://docs.microsoft.com/azure/cloud-adoption-framework/ready/enterprise-scale/architecture#:~:text=Enterprise-scale%20is%20an%20architectural%20approach%20and%20a%20reference,roadmap%20and%20the%20Cloud%20Adoption%20Framework%20for%20Azure." TargetMode="External"/><Relationship Id="rId4" Type="http://schemas.openxmlformats.org/officeDocument/2006/relationships/hyperlink" Target="https://aka.ms/aks-reference-implementation" TargetMode="Externa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6.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20.xml"/><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slides/_rels/slide7.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hyperlink" Target="https://github.com/Azure/Enterprise-Scale-for-AKS/tree/main/materials" TargetMode="External"/><Relationship Id="rId7" Type="http://schemas.openxmlformats.org/officeDocument/2006/relationships/hyperlink" Target="https://aka.ms/aks-reference-implementation" TargetMode="External"/><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hyperlink" Target="https://forms.office.com/r/SCCh64wBLj" TargetMode="External"/><Relationship Id="rId11" Type="http://schemas.openxmlformats.org/officeDocument/2006/relationships/image" Target="../media/image420.png"/><Relationship Id="rId5" Type="http://schemas.openxmlformats.org/officeDocument/2006/relationships/hyperlink" Target="https://github.com/Azure/Enterprise-Scale-for-AKS/blob/main/materials/AKS%20construction%20set%20workshop%20checklist.xlsx" TargetMode="External"/><Relationship Id="rId10" Type="http://schemas.openxmlformats.org/officeDocument/2006/relationships/image" Target="../media/image35.png"/><Relationship Id="rId4" Type="http://schemas.openxmlformats.org/officeDocument/2006/relationships/hyperlink" Target="https://docs.microsoft.com/azure/cloud-adoption-framework/scenarios/aks/enterprise-scale-landing-zone" TargetMode="External"/><Relationship Id="rId9" Type="http://schemas.openxmlformats.org/officeDocument/2006/relationships/image" Target="../media/image34.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zure/Enterprise-Scale-for-AKS/blob/main/materials/Overview%20of%20Entrprise%20Scale%20for%20AKS.pptx" TargetMode="External"/><Relationship Id="rId2" Type="http://schemas.openxmlformats.org/officeDocument/2006/relationships/notesSlide" Target="../notesSlides/notesSlide8.xml"/><Relationship Id="rId1" Type="http://schemas.openxmlformats.org/officeDocument/2006/relationships/slideLayout" Target="../slideLayouts/slideLayout20.xml"/><Relationship Id="rId4" Type="http://schemas.openxmlformats.org/officeDocument/2006/relationships/hyperlink" Target="https://docs.microsoft.com/azure/cloud-adoption-framework/scenarios/aks/enterprise-scale-landing-zone"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soft.com/azure/cloud-adoption-framework/scenarios/aks/enterprise-scale-landing-zone" TargetMode="External"/><Relationship Id="rId2" Type="http://schemas.openxmlformats.org/officeDocument/2006/relationships/hyperlink" Target="https://docs.microsoft.com/azure/cloud-adoption-framework/ready/enterprise-scale/" TargetMode="External"/><Relationship Id="rId1" Type="http://schemas.openxmlformats.org/officeDocument/2006/relationships/slideLayout" Target="../slideLayouts/slideLayout15.xml"/><Relationship Id="rId6" Type="http://schemas.openxmlformats.org/officeDocument/2006/relationships/hyperlink" Target="https://github.com/Azure/Enterprise-Scale-for-AKS/blob/main/materials/AKS%20construction%20set%20workshop%20checklist.xlsx" TargetMode="External"/><Relationship Id="rId5" Type="http://schemas.openxmlformats.org/officeDocument/2006/relationships/hyperlink" Target="https://aka.ms/aks-reference-implementation" TargetMode="External"/><Relationship Id="rId4" Type="http://schemas.openxmlformats.org/officeDocument/2006/relationships/hyperlink" Target="https://github.com/Azure/Enterprise-Scale-for-AKS/blob/main/materials/Overview%20of%20Entrprise%20Scale%20for%20AKS.pptx" TargetMode="Externa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09" name="Rectangle 2"/>
          <p:cNvSpPr>
            <a:spLocks noChangeArrowheads="1"/>
          </p:cNvSpPr>
          <p:nvPr/>
        </p:nvSpPr>
        <p:spPr bwMode="white">
          <a:xfrm>
            <a:off x="282595" y="1041371"/>
            <a:ext cx="2687300" cy="5617866"/>
          </a:xfrm>
          <a:prstGeom prst="rect">
            <a:avLst/>
          </a:prstGeom>
          <a:solidFill>
            <a:srgbClr val="137AD4"/>
          </a:solidFill>
          <a:ln>
            <a:noFill/>
          </a:ln>
          <a:extLs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129332" tIns="64657" rIns="129332" bIns="64657" anchor="ctr"/>
          <a:lstStyle/>
          <a:p>
            <a:pPr algn="ctr" defTabSz="1292991"/>
            <a:endParaRPr lang="en-US" sz="3332" b="1">
              <a:solidFill>
                <a:srgbClr val="FFFFFF"/>
              </a:solidFill>
              <a:latin typeface="+mj-lt"/>
            </a:endParaRPr>
          </a:p>
        </p:txBody>
      </p:sp>
      <p:sp>
        <p:nvSpPr>
          <p:cNvPr id="4" name="Line 3"/>
          <p:cNvSpPr>
            <a:spLocks noChangeShapeType="1"/>
          </p:cNvSpPr>
          <p:nvPr/>
        </p:nvSpPr>
        <p:spPr bwMode="white">
          <a:xfrm>
            <a:off x="346396" y="1876225"/>
            <a:ext cx="10307277" cy="0"/>
          </a:xfrm>
          <a:prstGeom prst="line">
            <a:avLst/>
          </a:prstGeom>
          <a:noFill/>
          <a:ln w="12700">
            <a:solidFill>
              <a:srgbClr val="20BDEF"/>
            </a:solidFill>
            <a:round/>
            <a:headEnd type="none" w="sm" len="sm"/>
            <a:tailEnd type="none" w="sm" len="sm"/>
          </a:ln>
        </p:spPr>
        <p:txBody>
          <a:bodyPr lIns="129334" tIns="64657" rIns="129334" bIns="64657"/>
          <a:lstStyle/>
          <a:p>
            <a:pPr defTabSz="1293150">
              <a:defRPr/>
            </a:pPr>
            <a:endParaRPr lang="en-US" sz="1469">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5" name="Line 7"/>
          <p:cNvSpPr>
            <a:spLocks noChangeShapeType="1"/>
          </p:cNvSpPr>
          <p:nvPr/>
        </p:nvSpPr>
        <p:spPr bwMode="white">
          <a:xfrm>
            <a:off x="376703" y="4408093"/>
            <a:ext cx="10307277" cy="0"/>
          </a:xfrm>
          <a:prstGeom prst="line">
            <a:avLst/>
          </a:prstGeom>
          <a:noFill/>
          <a:ln w="12700">
            <a:solidFill>
              <a:srgbClr val="20BDEF"/>
            </a:solidFill>
            <a:round/>
            <a:headEnd type="none" w="sm" len="sm"/>
            <a:tailEnd type="none" w="sm" len="sm"/>
          </a:ln>
        </p:spPr>
        <p:txBody>
          <a:bodyPr lIns="129334" tIns="64657" rIns="129334" bIns="64657"/>
          <a:lstStyle/>
          <a:p>
            <a:pPr defTabSz="1293150">
              <a:defRPr/>
            </a:pPr>
            <a:endParaRPr lang="en-US" sz="1469">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6" name="Line 9"/>
          <p:cNvSpPr>
            <a:spLocks noChangeShapeType="1"/>
          </p:cNvSpPr>
          <p:nvPr/>
        </p:nvSpPr>
        <p:spPr bwMode="white">
          <a:xfrm>
            <a:off x="5770786" y="687242"/>
            <a:ext cx="0" cy="5716929"/>
          </a:xfrm>
          <a:prstGeom prst="line">
            <a:avLst/>
          </a:prstGeom>
          <a:noFill/>
          <a:ln w="9525">
            <a:noFill/>
            <a:round/>
            <a:headEnd type="none" w="sm" len="sm"/>
            <a:tailEnd type="none" w="sm" len="sm"/>
          </a:ln>
        </p:spPr>
        <p:txBody>
          <a:bodyPr lIns="130234" tIns="65109" rIns="130234" bIns="65109" anchor="ctr">
            <a:spAutoFit/>
          </a:bodyPr>
          <a:lstStyle/>
          <a:p>
            <a:pPr defTabSz="1293150">
              <a:defRPr/>
            </a:pPr>
            <a:endParaRPr lang="en-US" sz="1667">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17414" name="Rectangle 13"/>
          <p:cNvSpPr>
            <a:spLocks noChangeArrowheads="1"/>
          </p:cNvSpPr>
          <p:nvPr/>
        </p:nvSpPr>
        <p:spPr bwMode="white">
          <a:xfrm>
            <a:off x="3047598" y="3026168"/>
            <a:ext cx="8399709" cy="77310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07256" tIns="53628" rIns="107256" bIns="53628" anchor="ctr">
            <a:spAutoFit/>
          </a:bodyPr>
          <a:lstStyle/>
          <a:p>
            <a:pPr defTabSz="1292991" eaLnBrk="0" hangingPunct="0">
              <a:lnSpc>
                <a:spcPct val="90000"/>
              </a:lnSpc>
              <a:spcBef>
                <a:spcPct val="30000"/>
              </a:spcBef>
              <a:buClr>
                <a:srgbClr val="FFFF99"/>
              </a:buClr>
              <a:buSzPct val="75000"/>
            </a:pPr>
            <a:r>
              <a:rPr lang="en-US" altLang="ja-JP" sz="1600">
                <a:solidFill>
                  <a:srgbClr val="FFFFFF"/>
                </a:solidFill>
              </a:rPr>
              <a:t>This presentation provides instructions on how to deliver Enterprise-scale Landing Zones for AKS to customers. Use this deck to kick off the Enterprise-scale landing zones conversation and introduce other available resources. </a:t>
            </a:r>
            <a:endParaRPr lang="en-US" altLang="ja-JP" sz="1600">
              <a:solidFill>
                <a:srgbClr val="FFFFFF"/>
              </a:solidFill>
              <a:ea typeface="MS PGothic" charset="0"/>
            </a:endParaRPr>
          </a:p>
        </p:txBody>
      </p:sp>
      <p:sp>
        <p:nvSpPr>
          <p:cNvPr id="17415" name="Rectangle 20"/>
          <p:cNvSpPr>
            <a:spLocks noChangeArrowheads="1"/>
          </p:cNvSpPr>
          <p:nvPr/>
        </p:nvSpPr>
        <p:spPr bwMode="white">
          <a:xfrm>
            <a:off x="-304033" y="2927298"/>
            <a:ext cx="3207020" cy="3527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marL="477676" indent="-477676" algn="r" defTabSz="1292991" eaLnBrk="0" hangingPunct="0">
              <a:lnSpc>
                <a:spcPct val="90000"/>
              </a:lnSpc>
              <a:spcBef>
                <a:spcPct val="30000"/>
              </a:spcBef>
              <a:buClr>
                <a:srgbClr val="FFFF99"/>
              </a:buClr>
              <a:buSzPct val="75000"/>
            </a:pPr>
            <a:r>
              <a:rPr lang="en-US" sz="1765" b="1">
                <a:solidFill>
                  <a:srgbClr val="FFFFFF"/>
                </a:solidFill>
                <a:latin typeface="+mj-lt"/>
              </a:rPr>
              <a:t>Usage guide:</a:t>
            </a:r>
          </a:p>
        </p:txBody>
      </p:sp>
      <p:sp>
        <p:nvSpPr>
          <p:cNvPr id="17417" name="Rectangle 11"/>
          <p:cNvSpPr>
            <a:spLocks noChangeArrowheads="1"/>
          </p:cNvSpPr>
          <p:nvPr/>
        </p:nvSpPr>
        <p:spPr bwMode="white">
          <a:xfrm>
            <a:off x="3060423" y="1061966"/>
            <a:ext cx="8237730" cy="3299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defTabSz="911785" eaLnBrk="0" hangingPunct="0">
              <a:lnSpc>
                <a:spcPct val="90000"/>
              </a:lnSpc>
              <a:spcBef>
                <a:spcPct val="30000"/>
              </a:spcBef>
              <a:buClr>
                <a:srgbClr val="FFFF99"/>
              </a:buClr>
              <a:buSzPct val="75000"/>
            </a:pPr>
            <a:r>
              <a:rPr lang="en-US" sz="1600" kern="1200" dirty="0">
                <a:solidFill>
                  <a:srgbClr val="FFFFFF"/>
                </a:solidFill>
                <a:cs typeface="Segoe UI"/>
              </a:rPr>
              <a:t>Partner</a:t>
            </a:r>
            <a:endParaRPr lang="en-US" sz="1600" dirty="0">
              <a:solidFill>
                <a:srgbClr val="FFFFFF"/>
              </a:solidFill>
              <a:cs typeface="Segoe UI" charset="0"/>
            </a:endParaRPr>
          </a:p>
        </p:txBody>
      </p:sp>
      <p:sp>
        <p:nvSpPr>
          <p:cNvPr id="17418" name="Rectangle 19"/>
          <p:cNvSpPr>
            <a:spLocks noChangeArrowheads="1"/>
          </p:cNvSpPr>
          <p:nvPr/>
        </p:nvSpPr>
        <p:spPr bwMode="white">
          <a:xfrm>
            <a:off x="-230626" y="1063326"/>
            <a:ext cx="3207020" cy="3527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marL="477676" indent="-477676" algn="r" defTabSz="1292991" eaLnBrk="0" hangingPunct="0">
              <a:lnSpc>
                <a:spcPct val="90000"/>
              </a:lnSpc>
              <a:spcBef>
                <a:spcPct val="30000"/>
              </a:spcBef>
              <a:buClr>
                <a:srgbClr val="FFFF99"/>
              </a:buClr>
              <a:buSzPct val="75000"/>
            </a:pPr>
            <a:r>
              <a:rPr lang="en-US" sz="1765" b="1" dirty="0">
                <a:solidFill>
                  <a:srgbClr val="FFFFFF"/>
                </a:solidFill>
                <a:latin typeface="+mj-lt"/>
              </a:rPr>
              <a:t>Speaker:</a:t>
            </a:r>
          </a:p>
        </p:txBody>
      </p:sp>
      <p:sp>
        <p:nvSpPr>
          <p:cNvPr id="17419" name="Rectangle 11"/>
          <p:cNvSpPr>
            <a:spLocks noChangeArrowheads="1"/>
          </p:cNvSpPr>
          <p:nvPr/>
        </p:nvSpPr>
        <p:spPr bwMode="white">
          <a:xfrm>
            <a:off x="3053924" y="1491870"/>
            <a:ext cx="8237730" cy="3299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defTabSz="911785" eaLnBrk="0" hangingPunct="0">
              <a:lnSpc>
                <a:spcPct val="90000"/>
              </a:lnSpc>
              <a:spcBef>
                <a:spcPct val="30000"/>
              </a:spcBef>
              <a:buClr>
                <a:srgbClr val="FFFF99"/>
              </a:buClr>
              <a:buSzPct val="75000"/>
            </a:pPr>
            <a:r>
              <a:rPr lang="en-US" sz="1600" dirty="0">
                <a:solidFill>
                  <a:srgbClr val="FFFFFF"/>
                </a:solidFill>
                <a:cs typeface="Segoe UI" charset="0"/>
              </a:rPr>
              <a:t>Customer ITDM, BDM, Cloud Architect</a:t>
            </a:r>
          </a:p>
        </p:txBody>
      </p:sp>
      <p:sp>
        <p:nvSpPr>
          <p:cNvPr id="17420" name="Rectangle 19"/>
          <p:cNvSpPr>
            <a:spLocks noChangeArrowheads="1"/>
          </p:cNvSpPr>
          <p:nvPr/>
        </p:nvSpPr>
        <p:spPr bwMode="white">
          <a:xfrm>
            <a:off x="-238679" y="1479678"/>
            <a:ext cx="3208574" cy="3527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marL="477676" indent="-477676" algn="r" defTabSz="1292991" eaLnBrk="0" hangingPunct="0">
              <a:lnSpc>
                <a:spcPct val="90000"/>
              </a:lnSpc>
              <a:spcBef>
                <a:spcPct val="30000"/>
              </a:spcBef>
              <a:buClr>
                <a:srgbClr val="FFFF99"/>
              </a:buClr>
              <a:buSzPct val="75000"/>
            </a:pPr>
            <a:r>
              <a:rPr lang="en-US" sz="1765" b="1">
                <a:solidFill>
                  <a:srgbClr val="FFFFFF"/>
                </a:solidFill>
                <a:latin typeface="+mj-lt"/>
              </a:rPr>
              <a:t>Primary Audience:</a:t>
            </a:r>
          </a:p>
        </p:txBody>
      </p:sp>
      <p:sp>
        <p:nvSpPr>
          <p:cNvPr id="18" name="Line 25"/>
          <p:cNvSpPr>
            <a:spLocks noChangeShapeType="1"/>
          </p:cNvSpPr>
          <p:nvPr/>
        </p:nvSpPr>
        <p:spPr bwMode="white">
          <a:xfrm>
            <a:off x="376702" y="4884273"/>
            <a:ext cx="10307277" cy="0"/>
          </a:xfrm>
          <a:prstGeom prst="line">
            <a:avLst/>
          </a:prstGeom>
          <a:noFill/>
          <a:ln w="12700">
            <a:solidFill>
              <a:srgbClr val="20BDEF"/>
            </a:solidFill>
            <a:round/>
            <a:headEnd type="none" w="sm" len="sm"/>
            <a:tailEnd type="none" w="sm" len="sm"/>
          </a:ln>
        </p:spPr>
        <p:txBody>
          <a:bodyPr lIns="129334" tIns="64657" rIns="129334" bIns="64657"/>
          <a:lstStyle/>
          <a:p>
            <a:pPr defTabSz="1293150">
              <a:defRPr/>
            </a:pPr>
            <a:endParaRPr lang="en-US" sz="1469">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17427" name="Rectangle 24"/>
          <p:cNvSpPr>
            <a:spLocks noChangeArrowheads="1"/>
          </p:cNvSpPr>
          <p:nvPr/>
        </p:nvSpPr>
        <p:spPr bwMode="white">
          <a:xfrm>
            <a:off x="-281551" y="4477399"/>
            <a:ext cx="3207020" cy="3527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marL="477676" indent="-477676" algn="r" defTabSz="1292991" eaLnBrk="0" hangingPunct="0">
              <a:lnSpc>
                <a:spcPct val="90000"/>
              </a:lnSpc>
              <a:spcBef>
                <a:spcPct val="30000"/>
              </a:spcBef>
              <a:buClr>
                <a:srgbClr val="FFFF99"/>
              </a:buClr>
              <a:buSzPct val="75000"/>
            </a:pPr>
            <a:r>
              <a:rPr lang="en-US" sz="1765" b="1">
                <a:solidFill>
                  <a:srgbClr val="FFFFFF"/>
                </a:solidFill>
                <a:latin typeface="+mj-lt"/>
              </a:rPr>
              <a:t>Key contact for support:</a:t>
            </a:r>
          </a:p>
        </p:txBody>
      </p:sp>
      <p:sp>
        <p:nvSpPr>
          <p:cNvPr id="17428" name="Rectangle 13"/>
          <p:cNvSpPr>
            <a:spLocks noChangeArrowheads="1"/>
          </p:cNvSpPr>
          <p:nvPr/>
        </p:nvSpPr>
        <p:spPr bwMode="white">
          <a:xfrm>
            <a:off x="3041204" y="4517264"/>
            <a:ext cx="8174317" cy="3299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07256" tIns="53628" rIns="107256" bIns="53628" anchor="ctr">
            <a:spAutoFit/>
          </a:bodyPr>
          <a:lstStyle/>
          <a:p>
            <a:pPr defTabSz="1292991" eaLnBrk="0" hangingPunct="0">
              <a:lnSpc>
                <a:spcPct val="90000"/>
              </a:lnSpc>
              <a:spcBef>
                <a:spcPct val="30000"/>
              </a:spcBef>
              <a:buClr>
                <a:srgbClr val="FFFF99"/>
              </a:buClr>
              <a:buSzPct val="75000"/>
            </a:pPr>
            <a:r>
              <a:rPr lang="en-US" altLang="ja-JP" sz="1600" dirty="0">
                <a:solidFill>
                  <a:srgbClr val="FFFFFF"/>
                </a:solidFill>
                <a:ea typeface="MS PGothic" charset="0"/>
              </a:rPr>
              <a:t>Ayobami Ayodeji at aayodeji@microsoft.com</a:t>
            </a:r>
          </a:p>
        </p:txBody>
      </p:sp>
      <p:sp>
        <p:nvSpPr>
          <p:cNvPr id="17429" name="Rectangle 27"/>
          <p:cNvSpPr>
            <a:spLocks noChangeArrowheads="1"/>
          </p:cNvSpPr>
          <p:nvPr/>
        </p:nvSpPr>
        <p:spPr bwMode="white">
          <a:xfrm>
            <a:off x="282595" y="4942509"/>
            <a:ext cx="2651509" cy="59716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marL="477676" indent="-477676" algn="r" defTabSz="1292991" eaLnBrk="0" hangingPunct="0">
              <a:lnSpc>
                <a:spcPct val="90000"/>
              </a:lnSpc>
              <a:spcBef>
                <a:spcPct val="30000"/>
              </a:spcBef>
              <a:buClr>
                <a:srgbClr val="FFFF99"/>
              </a:buClr>
              <a:buSzPct val="75000"/>
            </a:pPr>
            <a:r>
              <a:rPr lang="en-US" sz="1765" b="1">
                <a:solidFill>
                  <a:srgbClr val="FFFFFF"/>
                </a:solidFill>
                <a:latin typeface="+mj-lt"/>
              </a:rPr>
              <a:t>Additional supporting materials:</a:t>
            </a:r>
          </a:p>
        </p:txBody>
      </p:sp>
      <p:sp>
        <p:nvSpPr>
          <p:cNvPr id="29" name="Rectangle 13"/>
          <p:cNvSpPr>
            <a:spLocks noChangeArrowheads="1"/>
          </p:cNvSpPr>
          <p:nvPr/>
        </p:nvSpPr>
        <p:spPr bwMode="white">
          <a:xfrm>
            <a:off x="3057640" y="4958486"/>
            <a:ext cx="8787966" cy="607223"/>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square" lIns="107256" tIns="53628" rIns="107256" bIns="53628">
            <a:spAutoFit/>
          </a:bodyPr>
          <a:lstStyle/>
          <a:p>
            <a:pPr defTabSz="914554">
              <a:lnSpc>
                <a:spcPct val="105000"/>
              </a:lnSpc>
            </a:pPr>
            <a:r>
              <a:rPr lang="en-US" sz="1600" dirty="0">
                <a:solidFill>
                  <a:srgbClr val="FFFFFF"/>
                </a:solidFill>
                <a:ea typeface="Calibri" panose="020F0502020204030204" pitchFamily="34" charset="0"/>
              </a:rPr>
              <a:t>Enterprise-scale for AKS </a:t>
            </a:r>
            <a:r>
              <a:rPr lang="en-US" sz="1600" dirty="0">
                <a:solidFill>
                  <a:srgbClr val="FFFFFF"/>
                </a:solidFill>
                <a:ea typeface="Calibri" panose="020F0502020204030204" pitchFamily="34" charset="0"/>
                <a:hlinkClick r:id="rId3"/>
              </a:rPr>
              <a:t>Overview Deck</a:t>
            </a:r>
            <a:endParaRPr lang="en-US" sz="1600" dirty="0">
              <a:solidFill>
                <a:srgbClr val="FF0000"/>
              </a:solidFill>
              <a:ea typeface="Calibri" panose="020F0502020204030204" pitchFamily="34" charset="0"/>
            </a:endParaRPr>
          </a:p>
          <a:p>
            <a:pPr defTabSz="914554">
              <a:lnSpc>
                <a:spcPct val="105000"/>
              </a:lnSpc>
            </a:pPr>
            <a:r>
              <a:rPr lang="en-US" sz="1600" dirty="0">
                <a:solidFill>
                  <a:srgbClr val="FFFFFF"/>
                </a:solidFill>
                <a:ea typeface="Calibri" panose="020F0502020204030204" pitchFamily="34" charset="0"/>
              </a:rPr>
              <a:t>Enterprise-scale for AKS </a:t>
            </a:r>
            <a:r>
              <a:rPr lang="en-US" sz="1600" dirty="0">
                <a:solidFill>
                  <a:schemeClr val="accent5"/>
                </a:solidFill>
                <a:ea typeface="Calibri" panose="020F0502020204030204" pitchFamily="34" charset="0"/>
                <a:hlinkClick r:id="rId4">
                  <a:extLst>
                    <a:ext uri="{A12FA001-AC4F-418D-AE19-62706E023703}">
                      <ahyp:hlinkClr xmlns:ahyp="http://schemas.microsoft.com/office/drawing/2018/hyperlinkcolor" val="tx"/>
                    </a:ext>
                  </a:extLst>
                </a:hlinkClick>
              </a:rPr>
              <a:t>Architecture guidance </a:t>
            </a:r>
            <a:r>
              <a:rPr lang="en-US" sz="1600" dirty="0">
                <a:solidFill>
                  <a:srgbClr val="FFFFFF"/>
                </a:solidFill>
                <a:ea typeface="Calibri" panose="020F0502020204030204" pitchFamily="34" charset="0"/>
              </a:rPr>
              <a:t>and </a:t>
            </a:r>
            <a:r>
              <a:rPr lang="en-US" sz="1600" dirty="0">
                <a:solidFill>
                  <a:schemeClr val="accent5"/>
                </a:solidFill>
                <a:ea typeface="Calibri" panose="020F0502020204030204" pitchFamily="34" charset="0"/>
                <a:hlinkClick r:id="rId5">
                  <a:extLst>
                    <a:ext uri="{A12FA001-AC4F-418D-AE19-62706E023703}">
                      <ahyp:hlinkClr xmlns:ahyp="http://schemas.microsoft.com/office/drawing/2018/hyperlinkcolor" val="tx"/>
                    </a:ext>
                  </a:extLst>
                </a:hlinkClick>
              </a:rPr>
              <a:t>reference implementation</a:t>
            </a:r>
            <a:r>
              <a:rPr lang="en-US" sz="1600" dirty="0">
                <a:solidFill>
                  <a:srgbClr val="FFFFFF"/>
                </a:solidFill>
                <a:ea typeface="Calibri" panose="020F0502020204030204" pitchFamily="34" charset="0"/>
              </a:rPr>
              <a:t>: </a:t>
            </a:r>
          </a:p>
        </p:txBody>
      </p:sp>
      <p:sp>
        <p:nvSpPr>
          <p:cNvPr id="51" name="Line 3"/>
          <p:cNvSpPr>
            <a:spLocks noChangeShapeType="1"/>
          </p:cNvSpPr>
          <p:nvPr/>
        </p:nvSpPr>
        <p:spPr bwMode="white">
          <a:xfrm>
            <a:off x="346396" y="1426525"/>
            <a:ext cx="10307277" cy="0"/>
          </a:xfrm>
          <a:prstGeom prst="line">
            <a:avLst/>
          </a:prstGeom>
          <a:noFill/>
          <a:ln w="12700">
            <a:solidFill>
              <a:srgbClr val="20BDEF"/>
            </a:solidFill>
            <a:round/>
            <a:headEnd type="none" w="sm" len="sm"/>
            <a:tailEnd type="none" w="sm" len="sm"/>
          </a:ln>
        </p:spPr>
        <p:txBody>
          <a:bodyPr lIns="129334" tIns="64657" rIns="129334" bIns="64657"/>
          <a:lstStyle/>
          <a:p>
            <a:pPr defTabSz="1293150">
              <a:defRPr/>
            </a:pPr>
            <a:endParaRPr lang="en-US" sz="1469">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21" name="Line 3">
            <a:extLst>
              <a:ext uri="{FF2B5EF4-FFF2-40B4-BE49-F238E27FC236}">
                <a16:creationId xmlns:a16="http://schemas.microsoft.com/office/drawing/2014/main" id="{BBC31FE6-4C26-43D1-8E34-34355EAA068E}"/>
              </a:ext>
            </a:extLst>
          </p:cNvPr>
          <p:cNvSpPr>
            <a:spLocks noChangeShapeType="1"/>
          </p:cNvSpPr>
          <p:nvPr/>
        </p:nvSpPr>
        <p:spPr bwMode="white">
          <a:xfrm>
            <a:off x="346394" y="2806198"/>
            <a:ext cx="10307277" cy="0"/>
          </a:xfrm>
          <a:prstGeom prst="line">
            <a:avLst/>
          </a:prstGeom>
          <a:noFill/>
          <a:ln w="12700">
            <a:solidFill>
              <a:srgbClr val="20BDEF"/>
            </a:solidFill>
            <a:round/>
            <a:headEnd type="none" w="sm" len="sm"/>
            <a:tailEnd type="none" w="sm" len="sm"/>
          </a:ln>
        </p:spPr>
        <p:txBody>
          <a:bodyPr lIns="129334" tIns="64657" rIns="129334" bIns="64657"/>
          <a:lstStyle/>
          <a:p>
            <a:pPr defTabSz="1293150">
              <a:defRPr/>
            </a:pPr>
            <a:endParaRPr lang="en-US" sz="1469">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22" name="Rectangle 11">
            <a:extLst>
              <a:ext uri="{FF2B5EF4-FFF2-40B4-BE49-F238E27FC236}">
                <a16:creationId xmlns:a16="http://schemas.microsoft.com/office/drawing/2014/main" id="{94E34DD7-808E-4B69-9FF1-94878751F56B}"/>
              </a:ext>
            </a:extLst>
          </p:cNvPr>
          <p:cNvSpPr>
            <a:spLocks noChangeArrowheads="1"/>
          </p:cNvSpPr>
          <p:nvPr/>
        </p:nvSpPr>
        <p:spPr bwMode="white">
          <a:xfrm>
            <a:off x="3009498" y="1940359"/>
            <a:ext cx="8237730" cy="3299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defTabSz="911785" eaLnBrk="0" hangingPunct="0">
              <a:lnSpc>
                <a:spcPct val="90000"/>
              </a:lnSpc>
              <a:spcBef>
                <a:spcPct val="30000"/>
              </a:spcBef>
              <a:buClr>
                <a:srgbClr val="FFFF99"/>
              </a:buClr>
              <a:buSzPct val="75000"/>
            </a:pPr>
            <a:r>
              <a:rPr lang="en-US" sz="1600" dirty="0">
                <a:solidFill>
                  <a:srgbClr val="FFFFFF"/>
                </a:solidFill>
                <a:cs typeface="Segoe UI" charset="0"/>
              </a:rPr>
              <a:t>Customer Sr. IT Pro/IT Operations/Application Owners/Influencers/Decisions Markers</a:t>
            </a:r>
          </a:p>
        </p:txBody>
      </p:sp>
      <p:sp>
        <p:nvSpPr>
          <p:cNvPr id="23" name="Rectangle 19">
            <a:extLst>
              <a:ext uri="{FF2B5EF4-FFF2-40B4-BE49-F238E27FC236}">
                <a16:creationId xmlns:a16="http://schemas.microsoft.com/office/drawing/2014/main" id="{3B2177F6-AACC-4D4B-A3D5-5C71533A6CF3}"/>
              </a:ext>
            </a:extLst>
          </p:cNvPr>
          <p:cNvSpPr>
            <a:spLocks noChangeArrowheads="1"/>
          </p:cNvSpPr>
          <p:nvPr/>
        </p:nvSpPr>
        <p:spPr bwMode="white">
          <a:xfrm>
            <a:off x="-232180" y="1927944"/>
            <a:ext cx="3208574" cy="3527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marL="477676" indent="-477676" algn="r" defTabSz="1292991" eaLnBrk="0" hangingPunct="0">
              <a:lnSpc>
                <a:spcPct val="90000"/>
              </a:lnSpc>
              <a:spcBef>
                <a:spcPct val="30000"/>
              </a:spcBef>
              <a:buClr>
                <a:srgbClr val="FFFF99"/>
              </a:buClr>
              <a:buSzPct val="75000"/>
            </a:pPr>
            <a:r>
              <a:rPr lang="en-US" sz="1765" b="1">
                <a:solidFill>
                  <a:srgbClr val="FFFFFF"/>
                </a:solidFill>
                <a:latin typeface="+mj-lt"/>
              </a:rPr>
              <a:t>Impacted Audience:</a:t>
            </a:r>
          </a:p>
        </p:txBody>
      </p:sp>
      <p:sp>
        <p:nvSpPr>
          <p:cNvPr id="25" name="Rectangle 13">
            <a:extLst>
              <a:ext uri="{FF2B5EF4-FFF2-40B4-BE49-F238E27FC236}">
                <a16:creationId xmlns:a16="http://schemas.microsoft.com/office/drawing/2014/main" id="{5B048CF3-135C-6445-AE25-130CFF5F5A8E}"/>
              </a:ext>
            </a:extLst>
          </p:cNvPr>
          <p:cNvSpPr>
            <a:spLocks noChangeArrowheads="1"/>
          </p:cNvSpPr>
          <p:nvPr/>
        </p:nvSpPr>
        <p:spPr bwMode="white">
          <a:xfrm>
            <a:off x="221449" y="143388"/>
            <a:ext cx="2657581" cy="3160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07256" tIns="53628" rIns="107256" bIns="53628" anchor="ctr">
            <a:spAutoFit/>
          </a:bodyPr>
          <a:lstStyle/>
          <a:p>
            <a:pPr defTabSz="1292991" eaLnBrk="0" hangingPunct="0">
              <a:lnSpc>
                <a:spcPct val="90000"/>
              </a:lnSpc>
              <a:spcBef>
                <a:spcPct val="30000"/>
              </a:spcBef>
              <a:buClr>
                <a:srgbClr val="FFFF99"/>
              </a:buClr>
              <a:buSzPct val="75000"/>
            </a:pPr>
            <a:r>
              <a:rPr lang="en-US" altLang="ja-JP" sz="1500" dirty="0">
                <a:solidFill>
                  <a:schemeClr val="accent5"/>
                </a:solidFill>
              </a:rPr>
              <a:t>DO NOT SHOW</a:t>
            </a:r>
            <a:endParaRPr lang="en-US" altLang="ja-JP" sz="1500" dirty="0">
              <a:solidFill>
                <a:schemeClr val="accent5"/>
              </a:solidFill>
              <a:ea typeface="MS PGothic" charset="0"/>
            </a:endParaRPr>
          </a:p>
        </p:txBody>
      </p:sp>
      <p:sp>
        <p:nvSpPr>
          <p:cNvPr id="26" name="Rectangle 13">
            <a:extLst>
              <a:ext uri="{FF2B5EF4-FFF2-40B4-BE49-F238E27FC236}">
                <a16:creationId xmlns:a16="http://schemas.microsoft.com/office/drawing/2014/main" id="{445173DC-3DC7-4E4A-8429-6D3014055D88}"/>
              </a:ext>
            </a:extLst>
          </p:cNvPr>
          <p:cNvSpPr>
            <a:spLocks noChangeArrowheads="1"/>
          </p:cNvSpPr>
          <p:nvPr/>
        </p:nvSpPr>
        <p:spPr bwMode="white">
          <a:xfrm>
            <a:off x="186613" y="420014"/>
            <a:ext cx="11844037" cy="44070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07256" tIns="53628" rIns="107256" bIns="53628" anchor="ctr">
            <a:spAutoFit/>
          </a:bodyPr>
          <a:lstStyle/>
          <a:p>
            <a:pPr defTabSz="1292991" eaLnBrk="0" hangingPunct="0">
              <a:lnSpc>
                <a:spcPct val="90000"/>
              </a:lnSpc>
              <a:spcBef>
                <a:spcPct val="30000"/>
              </a:spcBef>
              <a:buClr>
                <a:srgbClr val="FFFF99"/>
              </a:buClr>
              <a:buSzPct val="75000"/>
            </a:pPr>
            <a:r>
              <a:rPr lang="en-US" altLang="ja-JP" sz="2400">
                <a:solidFill>
                  <a:srgbClr val="FFFFFF"/>
                </a:solidFill>
                <a:latin typeface="+mj-lt"/>
              </a:rPr>
              <a:t>Enterprise-scale for AKS delivery guide &amp; resources</a:t>
            </a:r>
          </a:p>
        </p:txBody>
      </p:sp>
      <p:sp>
        <p:nvSpPr>
          <p:cNvPr id="3" name="Line 3">
            <a:extLst>
              <a:ext uri="{FF2B5EF4-FFF2-40B4-BE49-F238E27FC236}">
                <a16:creationId xmlns:a16="http://schemas.microsoft.com/office/drawing/2014/main" id="{F67B23BD-0F69-4D6B-8AD0-0C2B4A897101}"/>
              </a:ext>
            </a:extLst>
          </p:cNvPr>
          <p:cNvSpPr>
            <a:spLocks noChangeShapeType="1"/>
          </p:cNvSpPr>
          <p:nvPr/>
        </p:nvSpPr>
        <p:spPr bwMode="white">
          <a:xfrm>
            <a:off x="376703" y="2348309"/>
            <a:ext cx="10307277" cy="0"/>
          </a:xfrm>
          <a:prstGeom prst="line">
            <a:avLst/>
          </a:prstGeom>
          <a:noFill/>
          <a:ln w="12700">
            <a:solidFill>
              <a:srgbClr val="20BDEF"/>
            </a:solidFill>
            <a:round/>
            <a:headEnd type="none" w="sm" len="sm"/>
            <a:tailEnd type="none" w="sm" len="sm"/>
          </a:ln>
        </p:spPr>
        <p:txBody>
          <a:bodyPr lIns="129334" tIns="64657" rIns="129334" bIns="64657"/>
          <a:lstStyle/>
          <a:p>
            <a:pPr defTabSz="1293150">
              <a:defRPr/>
            </a:pPr>
            <a:endParaRPr lang="en-US" sz="1469">
              <a:solidFill>
                <a:srgbClr val="FFFFFF"/>
              </a:solidFill>
              <a:effectLst>
                <a:outerShdw blurRad="38100" dist="38100" dir="2700000" algn="tl">
                  <a:srgbClr val="000000">
                    <a:alpha val="43137"/>
                  </a:srgbClr>
                </a:outerShdw>
              </a:effectLst>
              <a:cs typeface="Adobe Arabic" panose="02040503050201020203" pitchFamily="18" charset="-78"/>
            </a:endParaRPr>
          </a:p>
        </p:txBody>
      </p:sp>
      <p:sp>
        <p:nvSpPr>
          <p:cNvPr id="7" name="Rectangle 20">
            <a:extLst>
              <a:ext uri="{FF2B5EF4-FFF2-40B4-BE49-F238E27FC236}">
                <a16:creationId xmlns:a16="http://schemas.microsoft.com/office/drawing/2014/main" id="{747C0775-4DE6-4707-9F46-95D23CDFCFAA}"/>
              </a:ext>
            </a:extLst>
          </p:cNvPr>
          <p:cNvSpPr>
            <a:spLocks noChangeArrowheads="1"/>
          </p:cNvSpPr>
          <p:nvPr/>
        </p:nvSpPr>
        <p:spPr bwMode="white">
          <a:xfrm>
            <a:off x="-230999" y="2414782"/>
            <a:ext cx="3207020" cy="3527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07256" tIns="53628" rIns="107256" bIns="53628" anchor="ctr">
            <a:spAutoFit/>
          </a:bodyPr>
          <a:lstStyle/>
          <a:p>
            <a:pPr marL="477676" indent="-477676" algn="r" defTabSz="1292991" eaLnBrk="0" hangingPunct="0">
              <a:lnSpc>
                <a:spcPct val="90000"/>
              </a:lnSpc>
              <a:spcBef>
                <a:spcPct val="30000"/>
              </a:spcBef>
              <a:buClr>
                <a:srgbClr val="FFFF99"/>
              </a:buClr>
              <a:buSzPct val="75000"/>
            </a:pPr>
            <a:r>
              <a:rPr lang="en-US" sz="1765" b="1">
                <a:solidFill>
                  <a:srgbClr val="FFFFFF"/>
                </a:solidFill>
                <a:latin typeface="+mj-lt"/>
              </a:rPr>
              <a:t>Level:</a:t>
            </a:r>
          </a:p>
        </p:txBody>
      </p:sp>
      <p:sp>
        <p:nvSpPr>
          <p:cNvPr id="30" name="TextBox 29">
            <a:extLst>
              <a:ext uri="{FF2B5EF4-FFF2-40B4-BE49-F238E27FC236}">
                <a16:creationId xmlns:a16="http://schemas.microsoft.com/office/drawing/2014/main" id="{097DC1E7-BFB4-48C6-8BAA-683CB5B3A8A7}"/>
              </a:ext>
            </a:extLst>
          </p:cNvPr>
          <p:cNvSpPr txBox="1"/>
          <p:nvPr/>
        </p:nvSpPr>
        <p:spPr>
          <a:xfrm>
            <a:off x="3060423" y="2438651"/>
            <a:ext cx="6322218" cy="313932"/>
          </a:xfrm>
          <a:prstGeom prst="rect">
            <a:avLst/>
          </a:prstGeom>
          <a:noFill/>
        </p:spPr>
        <p:txBody>
          <a:bodyPr wrap="square">
            <a:spAutoFit/>
          </a:bodyPr>
          <a:lstStyle/>
          <a:p>
            <a:pPr defTabSz="911785" eaLnBrk="0" hangingPunct="0">
              <a:lnSpc>
                <a:spcPct val="90000"/>
              </a:lnSpc>
              <a:spcBef>
                <a:spcPct val="30000"/>
              </a:spcBef>
              <a:buClr>
                <a:srgbClr val="FFFF99"/>
              </a:buClr>
              <a:buSzPct val="75000"/>
            </a:pPr>
            <a:r>
              <a:rPr lang="en-US" sz="1600">
                <a:solidFill>
                  <a:srgbClr val="FFFFFF"/>
                </a:solidFill>
                <a:cs typeface="Segoe UI" charset="0"/>
              </a:rPr>
              <a:t>L300</a:t>
            </a:r>
          </a:p>
        </p:txBody>
      </p:sp>
    </p:spTree>
    <p:extLst>
      <p:ext uri="{BB962C8B-B14F-4D97-AF65-F5344CB8AC3E}">
        <p14:creationId xmlns:p14="http://schemas.microsoft.com/office/powerpoint/2010/main" val="3790413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28682" y="2532448"/>
            <a:ext cx="9630389" cy="1793104"/>
          </a:xfrm>
        </p:spPr>
        <p:txBody>
          <a:bodyPr/>
          <a:lstStyle/>
          <a:p>
            <a:r>
              <a:rPr lang="en-US" altLang="ja-JP" sz="4000"/>
              <a:t>Enterprise-scale for AKS</a:t>
            </a:r>
            <a:br>
              <a:rPr lang="en-US" altLang="ja-JP" sz="4000"/>
            </a:br>
            <a:r>
              <a:rPr lang="en-US" altLang="ja-JP" sz="4000"/>
              <a:t>delivery guides and resources</a:t>
            </a:r>
            <a:endParaRPr lang="en-US" sz="4000"/>
          </a:p>
        </p:txBody>
      </p:sp>
      <p:sp>
        <p:nvSpPr>
          <p:cNvPr id="8" name="Text Placeholder 7">
            <a:extLst>
              <a:ext uri="{FF2B5EF4-FFF2-40B4-BE49-F238E27FC236}">
                <a16:creationId xmlns:a16="http://schemas.microsoft.com/office/drawing/2014/main" id="{CF6B492E-C4FF-4027-8171-8FC07559D639}"/>
              </a:ext>
            </a:extLst>
          </p:cNvPr>
          <p:cNvSpPr>
            <a:spLocks noGrp="1"/>
          </p:cNvSpPr>
          <p:nvPr>
            <p:ph type="body" sz="quarter" idx="15"/>
          </p:nvPr>
        </p:nvSpPr>
        <p:spPr>
          <a:xfrm>
            <a:off x="442467" y="4350114"/>
            <a:ext cx="9602819" cy="727892"/>
          </a:xfrm>
        </p:spPr>
        <p:txBody>
          <a:bodyPr/>
          <a:lstStyle/>
          <a:p>
            <a:r>
              <a:rPr lang="en-US"/>
              <a:t>Ayobami Ayodeji</a:t>
            </a:r>
          </a:p>
          <a:p>
            <a:r>
              <a:rPr lang="en-US"/>
              <a:t>08-09-2021</a:t>
            </a:r>
          </a:p>
        </p:txBody>
      </p:sp>
    </p:spTree>
    <p:extLst>
      <p:ext uri="{BB962C8B-B14F-4D97-AF65-F5344CB8AC3E}">
        <p14:creationId xmlns:p14="http://schemas.microsoft.com/office/powerpoint/2010/main" val="19953959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C5333-C11F-4F1B-AC3F-37C86E4C697A}"/>
              </a:ext>
            </a:extLst>
          </p:cNvPr>
          <p:cNvSpPr>
            <a:spLocks noGrp="1"/>
          </p:cNvSpPr>
          <p:nvPr>
            <p:ph type="title"/>
          </p:nvPr>
        </p:nvSpPr>
        <p:spPr>
          <a:xfrm>
            <a:off x="428681" y="985435"/>
            <a:ext cx="5428936" cy="1793104"/>
          </a:xfrm>
        </p:spPr>
        <p:txBody>
          <a:bodyPr wrap="square" anchor="b">
            <a:normAutofit/>
          </a:bodyPr>
          <a:lstStyle/>
          <a:p>
            <a:r>
              <a:rPr lang="en-US" sz="4000"/>
              <a:t>Goals and Scope of Enterprise-scale for AKS</a:t>
            </a:r>
          </a:p>
        </p:txBody>
      </p:sp>
      <p:sp>
        <p:nvSpPr>
          <p:cNvPr id="7" name="Content Placeholder 6">
            <a:extLst>
              <a:ext uri="{FF2B5EF4-FFF2-40B4-BE49-F238E27FC236}">
                <a16:creationId xmlns:a16="http://schemas.microsoft.com/office/drawing/2014/main" id="{76FD2E12-903D-439F-8A18-417FCEDE6AF8}"/>
              </a:ext>
            </a:extLst>
          </p:cNvPr>
          <p:cNvSpPr>
            <a:spLocks noGrp="1"/>
          </p:cNvSpPr>
          <p:nvPr>
            <p:ph type="body" sz="quarter" idx="15"/>
          </p:nvPr>
        </p:nvSpPr>
        <p:spPr>
          <a:xfrm>
            <a:off x="428681" y="2942811"/>
            <a:ext cx="5413375" cy="3199197"/>
          </a:xfrm>
        </p:spPr>
        <p:txBody>
          <a:bodyPr vert="horz" wrap="square" lIns="0" tIns="0" rIns="0" bIns="0" rtlCol="0">
            <a:noAutofit/>
          </a:bodyPr>
          <a:lstStyle/>
          <a:p>
            <a:pPr marL="285750" indent="-285750">
              <a:lnSpc>
                <a:spcPct val="90000"/>
              </a:lnSpc>
              <a:spcAft>
                <a:spcPts val="600"/>
              </a:spcAft>
              <a:buFont typeface="Arial" panose="020B0604020202020204" pitchFamily="34" charset="0"/>
              <a:buChar char="•"/>
            </a:pPr>
            <a:r>
              <a:rPr lang="en-US" sz="1600" dirty="0">
                <a:latin typeface="+mn-lt"/>
              </a:rPr>
              <a:t>An </a:t>
            </a:r>
            <a:r>
              <a:rPr lang="en-US" sz="1600" dirty="0">
                <a:latin typeface="+mn-lt"/>
                <a:hlinkClick r:id="rId3"/>
              </a:rPr>
              <a:t>architectural guidance</a:t>
            </a:r>
            <a:r>
              <a:rPr lang="en-US" sz="1600" dirty="0">
                <a:latin typeface="+mn-lt"/>
              </a:rPr>
              <a:t> and </a:t>
            </a:r>
            <a:r>
              <a:rPr lang="en-US" sz="1600" dirty="0">
                <a:latin typeface="+mn-lt"/>
                <a:hlinkClick r:id="rId4"/>
              </a:rPr>
              <a:t>re</a:t>
            </a:r>
            <a:r>
              <a:rPr kumimoji="0" lang="en-US" sz="1600" b="0" u="none" strike="noStrike" kern="1200" cap="none" spc="0" normalizeH="0" baseline="0" noProof="0" dirty="0" err="1">
                <a:ln>
                  <a:noFill/>
                </a:ln>
                <a:effectLst/>
                <a:uLnTx/>
                <a:uFillTx/>
                <a:latin typeface="+mn-lt"/>
                <a:hlinkClick r:id="rId4"/>
              </a:rPr>
              <a:t>ference</a:t>
            </a:r>
            <a:r>
              <a:rPr kumimoji="0" lang="en-US" sz="1600" b="0" u="none" strike="noStrike" kern="1200" cap="none" spc="0" normalizeH="0" baseline="0" noProof="0" dirty="0">
                <a:ln>
                  <a:noFill/>
                </a:ln>
                <a:effectLst/>
                <a:uLnTx/>
                <a:uFillTx/>
                <a:latin typeface="+mn-lt"/>
                <a:hlinkClick r:id="rId4"/>
              </a:rPr>
              <a:t> implementation</a:t>
            </a:r>
            <a:r>
              <a:rPr kumimoji="0" lang="en-US" sz="1600" b="0" i="0" u="none" strike="noStrike" kern="1200" cap="none" spc="0" normalizeH="0" baseline="0" noProof="0" dirty="0">
                <a:ln>
                  <a:noFill/>
                </a:ln>
                <a:effectLst/>
                <a:uLnTx/>
                <a:uFillTx/>
                <a:latin typeface="+mn-lt"/>
              </a:rPr>
              <a:t> for AKS workloads in landing zone subscriptions</a:t>
            </a:r>
            <a:endParaRPr lang="en-US" sz="1600" dirty="0">
              <a:latin typeface="+mn-lt"/>
            </a:endParaRPr>
          </a:p>
          <a:p>
            <a:pPr marL="285750" indent="-285750">
              <a:lnSpc>
                <a:spcPct val="90000"/>
              </a:lnSpc>
              <a:spcAft>
                <a:spcPts val="600"/>
              </a:spcAft>
              <a:buFont typeface="Arial" panose="020B0604020202020204" pitchFamily="34" charset="0"/>
              <a:buChar char="•"/>
            </a:pPr>
            <a:r>
              <a:rPr lang="en-US" sz="1600" dirty="0">
                <a:latin typeface="+mn-lt"/>
              </a:rPr>
              <a:t>It enables rapid and effective development and operationalization of AKS workloads at scale that are aligned with Azure Roadmap and the Cloud Adoption Framework for Azure</a:t>
            </a:r>
          </a:p>
          <a:p>
            <a:pPr marL="285750" indent="-285750">
              <a:lnSpc>
                <a:spcPct val="90000"/>
              </a:lnSpc>
              <a:spcAft>
                <a:spcPts val="600"/>
              </a:spcAft>
              <a:buFont typeface="Arial" panose="020B0604020202020204" pitchFamily="34" charset="0"/>
              <a:buChar char="•"/>
            </a:pPr>
            <a:r>
              <a:rPr lang="en-US" sz="1600" dirty="0">
                <a:latin typeface="+mn-lt"/>
              </a:rPr>
              <a:t>Can be used by / for any customer who would like to deploy AKS workloads for production</a:t>
            </a:r>
          </a:p>
          <a:p>
            <a:pPr marL="285750" indent="-285750">
              <a:lnSpc>
                <a:spcPct val="90000"/>
              </a:lnSpc>
              <a:spcAft>
                <a:spcPts val="600"/>
              </a:spcAft>
              <a:buFont typeface="Arial" panose="020B0604020202020204" pitchFamily="34" charset="0"/>
              <a:buChar char="•"/>
            </a:pPr>
            <a:r>
              <a:rPr lang="en-US" sz="1600" dirty="0">
                <a:latin typeface="+mn-lt"/>
              </a:rPr>
              <a:t>Assumes that a platform foundation similar to </a:t>
            </a:r>
            <a:r>
              <a:rPr lang="en-US" sz="1600" dirty="0">
                <a:latin typeface="+mn-lt"/>
                <a:hlinkClick r:id="rId5"/>
              </a:rPr>
              <a:t>ESLZ</a:t>
            </a:r>
            <a:r>
              <a:rPr lang="en-US" sz="1600" dirty="0">
                <a:latin typeface="+mn-lt"/>
              </a:rPr>
              <a:t> has already been setup that handles networking, security, identity and policy-based governance services</a:t>
            </a:r>
          </a:p>
          <a:p>
            <a:pPr marL="285750" indent="-285750">
              <a:lnSpc>
                <a:spcPct val="90000"/>
              </a:lnSpc>
              <a:spcAft>
                <a:spcPts val="600"/>
              </a:spcAft>
              <a:buFont typeface="Arial" panose="020B0604020202020204" pitchFamily="34" charset="0"/>
              <a:buChar char="•"/>
            </a:pPr>
            <a:r>
              <a:rPr lang="en-US" sz="1600" dirty="0">
                <a:latin typeface="+mn-lt"/>
              </a:rPr>
              <a:t>Helps architect everything that would get deployed into a subscription designated for AKS workloads</a:t>
            </a:r>
          </a:p>
        </p:txBody>
      </p:sp>
    </p:spTree>
    <p:extLst>
      <p:ext uri="{BB962C8B-B14F-4D97-AF65-F5344CB8AC3E}">
        <p14:creationId xmlns:p14="http://schemas.microsoft.com/office/powerpoint/2010/main" val="121296606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itle 3">
            <a:extLst>
              <a:ext uri="{FF2B5EF4-FFF2-40B4-BE49-F238E27FC236}">
                <a16:creationId xmlns:a16="http://schemas.microsoft.com/office/drawing/2014/main" id="{859D74EF-69D6-4F0E-BA7E-A60C3A509494}"/>
              </a:ext>
            </a:extLst>
          </p:cNvPr>
          <p:cNvSpPr txBox="1">
            <a:spLocks/>
          </p:cNvSpPr>
          <p:nvPr/>
        </p:nvSpPr>
        <p:spPr>
          <a:xfrm>
            <a:off x="589046" y="457623"/>
            <a:ext cx="4947497" cy="694880"/>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defTabSz="932563">
              <a:defRPr/>
            </a:pPr>
            <a:r>
              <a:rPr lang="en-US" sz="2745">
                <a:latin typeface="Segoe UI Semibold"/>
              </a:rPr>
              <a:t>Critical Design Areas</a:t>
            </a:r>
          </a:p>
        </p:txBody>
      </p:sp>
      <p:grpSp>
        <p:nvGrpSpPr>
          <p:cNvPr id="146" name="Group 145">
            <a:extLst>
              <a:ext uri="{FF2B5EF4-FFF2-40B4-BE49-F238E27FC236}">
                <a16:creationId xmlns:a16="http://schemas.microsoft.com/office/drawing/2014/main" id="{10D88ADB-4D83-4F3A-AA51-9F8B70C4447B}"/>
              </a:ext>
            </a:extLst>
          </p:cNvPr>
          <p:cNvGrpSpPr/>
          <p:nvPr/>
        </p:nvGrpSpPr>
        <p:grpSpPr>
          <a:xfrm>
            <a:off x="4309732" y="3594159"/>
            <a:ext cx="3672124" cy="967308"/>
            <a:chOff x="7236600" y="5314373"/>
            <a:chExt cx="3672124" cy="967308"/>
          </a:xfrm>
        </p:grpSpPr>
        <p:grpSp>
          <p:nvGrpSpPr>
            <p:cNvPr id="147" name="Graphic 5">
              <a:extLst>
                <a:ext uri="{FF2B5EF4-FFF2-40B4-BE49-F238E27FC236}">
                  <a16:creationId xmlns:a16="http://schemas.microsoft.com/office/drawing/2014/main" id="{30862CB7-8310-4C26-A1F0-DC2018A0E2EF}"/>
                </a:ext>
              </a:extLst>
            </p:cNvPr>
            <p:cNvGrpSpPr/>
            <p:nvPr/>
          </p:nvGrpSpPr>
          <p:grpSpPr>
            <a:xfrm>
              <a:off x="7236600" y="5314373"/>
              <a:ext cx="967308" cy="967308"/>
              <a:chOff x="9025811" y="4139769"/>
              <a:chExt cx="1108509" cy="1108509"/>
            </a:xfrm>
          </p:grpSpPr>
          <p:sp>
            <p:nvSpPr>
              <p:cNvPr id="174" name="Freeform: Shape 173">
                <a:extLst>
                  <a:ext uri="{FF2B5EF4-FFF2-40B4-BE49-F238E27FC236}">
                    <a16:creationId xmlns:a16="http://schemas.microsoft.com/office/drawing/2014/main" id="{26101725-1E05-4D85-BD32-649B7C2F3B9E}"/>
                  </a:ext>
                </a:extLst>
              </p:cNvPr>
              <p:cNvSpPr/>
              <p:nvPr/>
            </p:nvSpPr>
            <p:spPr>
              <a:xfrm>
                <a:off x="9025811" y="4139769"/>
                <a:ext cx="1108509" cy="1108509"/>
              </a:xfrm>
              <a:custGeom>
                <a:avLst/>
                <a:gdLst>
                  <a:gd name="connsiteX0" fmla="*/ 1108509 w 1108509"/>
                  <a:gd name="connsiteY0" fmla="*/ 554255 h 1108509"/>
                  <a:gd name="connsiteX1" fmla="*/ 554255 w 1108509"/>
                  <a:gd name="connsiteY1" fmla="*/ 1108510 h 1108509"/>
                  <a:gd name="connsiteX2" fmla="*/ 0 w 1108509"/>
                  <a:gd name="connsiteY2" fmla="*/ 554255 h 1108509"/>
                  <a:gd name="connsiteX3" fmla="*/ 554255 w 1108509"/>
                  <a:gd name="connsiteY3" fmla="*/ 0 h 1108509"/>
                  <a:gd name="connsiteX4" fmla="*/ 1108509 w 1108509"/>
                  <a:gd name="connsiteY4" fmla="*/ 554255 h 1108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509" h="1108509">
                    <a:moveTo>
                      <a:pt x="1108509" y="554255"/>
                    </a:moveTo>
                    <a:cubicBezTo>
                      <a:pt x="1108509" y="860362"/>
                      <a:pt x="860361" y="1108510"/>
                      <a:pt x="554255" y="1108510"/>
                    </a:cubicBezTo>
                    <a:cubicBezTo>
                      <a:pt x="248148" y="1108510"/>
                      <a:pt x="0" y="860361"/>
                      <a:pt x="0" y="554255"/>
                    </a:cubicBezTo>
                    <a:cubicBezTo>
                      <a:pt x="0" y="248148"/>
                      <a:pt x="248148" y="0"/>
                      <a:pt x="554255" y="0"/>
                    </a:cubicBezTo>
                    <a:cubicBezTo>
                      <a:pt x="860361" y="0"/>
                      <a:pt x="1108509" y="248149"/>
                      <a:pt x="1108509" y="554255"/>
                    </a:cubicBezTo>
                    <a:close/>
                  </a:path>
                </a:pathLst>
              </a:custGeom>
              <a:solidFill>
                <a:schemeClr val="accent1">
                  <a:lumMod val="10000"/>
                </a:schemeClr>
              </a:solidFill>
              <a:ln w="12017" cap="flat">
                <a:noFill/>
                <a:prstDash val="solid"/>
                <a:miter/>
              </a:ln>
            </p:spPr>
            <p:txBody>
              <a:bodyPr rtlCol="0" anchor="ctr"/>
              <a:lstStyle/>
              <a:p>
                <a:pPr defTabSz="914192">
                  <a:defRPr/>
                </a:pPr>
                <a:endParaRPr lang="en-US">
                  <a:solidFill>
                    <a:srgbClr val="FFFFFF"/>
                  </a:solidFill>
                  <a:latin typeface="Segoe UI"/>
                </a:endParaRPr>
              </a:p>
            </p:txBody>
          </p:sp>
          <p:grpSp>
            <p:nvGrpSpPr>
              <p:cNvPr id="293" name="Graphic 5">
                <a:extLst>
                  <a:ext uri="{FF2B5EF4-FFF2-40B4-BE49-F238E27FC236}">
                    <a16:creationId xmlns:a16="http://schemas.microsoft.com/office/drawing/2014/main" id="{DC8C499F-DB02-4686-BEF5-296005B353FB}"/>
                  </a:ext>
                </a:extLst>
              </p:cNvPr>
              <p:cNvGrpSpPr/>
              <p:nvPr/>
            </p:nvGrpSpPr>
            <p:grpSpPr>
              <a:xfrm>
                <a:off x="9388363" y="4423715"/>
                <a:ext cx="358541" cy="521368"/>
                <a:chOff x="9388363" y="4423715"/>
                <a:chExt cx="358541" cy="521368"/>
              </a:xfrm>
            </p:grpSpPr>
            <p:sp>
              <p:nvSpPr>
                <p:cNvPr id="294" name="Freeform: Shape 293">
                  <a:extLst>
                    <a:ext uri="{FF2B5EF4-FFF2-40B4-BE49-F238E27FC236}">
                      <a16:creationId xmlns:a16="http://schemas.microsoft.com/office/drawing/2014/main" id="{96D342FA-8B97-41F8-A9BC-6C277DC0BC7B}"/>
                    </a:ext>
                  </a:extLst>
                </p:cNvPr>
                <p:cNvSpPr/>
                <p:nvPr/>
              </p:nvSpPr>
              <p:spPr>
                <a:xfrm>
                  <a:off x="9388363" y="4423715"/>
                  <a:ext cx="358541" cy="521368"/>
                </a:xfrm>
                <a:custGeom>
                  <a:avLst/>
                  <a:gdLst>
                    <a:gd name="connsiteX0" fmla="*/ 358541 w 358541"/>
                    <a:gd name="connsiteY0" fmla="*/ 0 h 521368"/>
                    <a:gd name="connsiteX1" fmla="*/ 0 w 358541"/>
                    <a:gd name="connsiteY1" fmla="*/ 0 h 521368"/>
                    <a:gd name="connsiteX2" fmla="*/ 0 w 358541"/>
                    <a:gd name="connsiteY2" fmla="*/ 521368 h 521368"/>
                    <a:gd name="connsiteX3" fmla="*/ 358541 w 358541"/>
                    <a:gd name="connsiteY3" fmla="*/ 521368 h 521368"/>
                    <a:gd name="connsiteX4" fmla="*/ 358541 w 358541"/>
                    <a:gd name="connsiteY4" fmla="*/ 0 h 521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41" h="521368">
                      <a:moveTo>
                        <a:pt x="358541" y="0"/>
                      </a:moveTo>
                      <a:lnTo>
                        <a:pt x="0" y="0"/>
                      </a:lnTo>
                      <a:lnTo>
                        <a:pt x="0" y="521368"/>
                      </a:lnTo>
                      <a:lnTo>
                        <a:pt x="358541" y="521368"/>
                      </a:lnTo>
                      <a:lnTo>
                        <a:pt x="358541"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295" name="Freeform: Shape 294">
                  <a:extLst>
                    <a:ext uri="{FF2B5EF4-FFF2-40B4-BE49-F238E27FC236}">
                      <a16:creationId xmlns:a16="http://schemas.microsoft.com/office/drawing/2014/main" id="{BD2CE775-3C9D-4E75-9BF3-C7B51BDA2FE7}"/>
                    </a:ext>
                  </a:extLst>
                </p:cNvPr>
                <p:cNvSpPr/>
                <p:nvPr/>
              </p:nvSpPr>
              <p:spPr>
                <a:xfrm>
                  <a:off x="9551190" y="4488685"/>
                  <a:ext cx="146785" cy="48928"/>
                </a:xfrm>
                <a:custGeom>
                  <a:avLst/>
                  <a:gdLst>
                    <a:gd name="connsiteX0" fmla="*/ 146785 w 146785"/>
                    <a:gd name="connsiteY0" fmla="*/ 0 h 48928"/>
                    <a:gd name="connsiteX1" fmla="*/ 0 w 146785"/>
                    <a:gd name="connsiteY1" fmla="*/ 0 h 48928"/>
                    <a:gd name="connsiteX2" fmla="*/ 0 w 146785"/>
                    <a:gd name="connsiteY2" fmla="*/ 48929 h 48928"/>
                    <a:gd name="connsiteX3" fmla="*/ 146785 w 146785"/>
                    <a:gd name="connsiteY3" fmla="*/ 48929 h 48928"/>
                    <a:gd name="connsiteX4" fmla="*/ 146785 w 146785"/>
                    <a:gd name="connsiteY4" fmla="*/ 0 h 48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785" h="48928">
                      <a:moveTo>
                        <a:pt x="146785" y="0"/>
                      </a:moveTo>
                      <a:lnTo>
                        <a:pt x="0" y="0"/>
                      </a:lnTo>
                      <a:lnTo>
                        <a:pt x="0" y="48929"/>
                      </a:lnTo>
                      <a:lnTo>
                        <a:pt x="146785" y="48929"/>
                      </a:lnTo>
                      <a:lnTo>
                        <a:pt x="146785"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296" name="Freeform: Shape 295">
                  <a:extLst>
                    <a:ext uri="{FF2B5EF4-FFF2-40B4-BE49-F238E27FC236}">
                      <a16:creationId xmlns:a16="http://schemas.microsoft.com/office/drawing/2014/main" id="{E2969D32-8E9B-4A6A-B77C-AB87858DF29D}"/>
                    </a:ext>
                  </a:extLst>
                </p:cNvPr>
                <p:cNvSpPr/>
                <p:nvPr/>
              </p:nvSpPr>
              <p:spPr>
                <a:xfrm>
                  <a:off x="9551190" y="4570500"/>
                  <a:ext cx="146785" cy="48928"/>
                </a:xfrm>
                <a:custGeom>
                  <a:avLst/>
                  <a:gdLst>
                    <a:gd name="connsiteX0" fmla="*/ 146785 w 146785"/>
                    <a:gd name="connsiteY0" fmla="*/ 0 h 48928"/>
                    <a:gd name="connsiteX1" fmla="*/ 0 w 146785"/>
                    <a:gd name="connsiteY1" fmla="*/ 0 h 48928"/>
                    <a:gd name="connsiteX2" fmla="*/ 0 w 146785"/>
                    <a:gd name="connsiteY2" fmla="*/ 48928 h 48928"/>
                    <a:gd name="connsiteX3" fmla="*/ 146785 w 146785"/>
                    <a:gd name="connsiteY3" fmla="*/ 48928 h 48928"/>
                    <a:gd name="connsiteX4" fmla="*/ 146785 w 146785"/>
                    <a:gd name="connsiteY4" fmla="*/ 0 h 48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785" h="48928">
                      <a:moveTo>
                        <a:pt x="146785" y="0"/>
                      </a:moveTo>
                      <a:lnTo>
                        <a:pt x="0" y="0"/>
                      </a:lnTo>
                      <a:lnTo>
                        <a:pt x="0" y="48928"/>
                      </a:lnTo>
                      <a:lnTo>
                        <a:pt x="146785" y="48928"/>
                      </a:lnTo>
                      <a:lnTo>
                        <a:pt x="146785"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297" name="Freeform: Shape 296">
                  <a:extLst>
                    <a:ext uri="{FF2B5EF4-FFF2-40B4-BE49-F238E27FC236}">
                      <a16:creationId xmlns:a16="http://schemas.microsoft.com/office/drawing/2014/main" id="{9A447A0F-6C3B-48AE-8F7A-D869D447FE95}"/>
                    </a:ext>
                  </a:extLst>
                </p:cNvPr>
                <p:cNvSpPr/>
                <p:nvPr/>
              </p:nvSpPr>
              <p:spPr>
                <a:xfrm>
                  <a:off x="9551190" y="4651512"/>
                  <a:ext cx="146785" cy="48928"/>
                </a:xfrm>
                <a:custGeom>
                  <a:avLst/>
                  <a:gdLst>
                    <a:gd name="connsiteX0" fmla="*/ 146785 w 146785"/>
                    <a:gd name="connsiteY0" fmla="*/ 0 h 48928"/>
                    <a:gd name="connsiteX1" fmla="*/ 0 w 146785"/>
                    <a:gd name="connsiteY1" fmla="*/ 0 h 48928"/>
                    <a:gd name="connsiteX2" fmla="*/ 0 w 146785"/>
                    <a:gd name="connsiteY2" fmla="*/ 48929 h 48928"/>
                    <a:gd name="connsiteX3" fmla="*/ 146785 w 146785"/>
                    <a:gd name="connsiteY3" fmla="*/ 48929 h 48928"/>
                    <a:gd name="connsiteX4" fmla="*/ 146785 w 146785"/>
                    <a:gd name="connsiteY4" fmla="*/ 0 h 48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785" h="48928">
                      <a:moveTo>
                        <a:pt x="146785" y="0"/>
                      </a:moveTo>
                      <a:lnTo>
                        <a:pt x="0" y="0"/>
                      </a:lnTo>
                      <a:lnTo>
                        <a:pt x="0" y="48929"/>
                      </a:lnTo>
                      <a:lnTo>
                        <a:pt x="146785" y="48929"/>
                      </a:lnTo>
                      <a:lnTo>
                        <a:pt x="146785"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298" name="Freeform: Shape 297">
                  <a:extLst>
                    <a:ext uri="{FF2B5EF4-FFF2-40B4-BE49-F238E27FC236}">
                      <a16:creationId xmlns:a16="http://schemas.microsoft.com/office/drawing/2014/main" id="{A2B28BA3-08A5-4D0D-9228-6608745815F4}"/>
                    </a:ext>
                  </a:extLst>
                </p:cNvPr>
                <p:cNvSpPr/>
                <p:nvPr/>
              </p:nvSpPr>
              <p:spPr>
                <a:xfrm>
                  <a:off x="9551190" y="4733327"/>
                  <a:ext cx="146785" cy="48928"/>
                </a:xfrm>
                <a:custGeom>
                  <a:avLst/>
                  <a:gdLst>
                    <a:gd name="connsiteX0" fmla="*/ 146785 w 146785"/>
                    <a:gd name="connsiteY0" fmla="*/ 0 h 48928"/>
                    <a:gd name="connsiteX1" fmla="*/ 0 w 146785"/>
                    <a:gd name="connsiteY1" fmla="*/ 0 h 48928"/>
                    <a:gd name="connsiteX2" fmla="*/ 0 w 146785"/>
                    <a:gd name="connsiteY2" fmla="*/ 48929 h 48928"/>
                    <a:gd name="connsiteX3" fmla="*/ 146785 w 146785"/>
                    <a:gd name="connsiteY3" fmla="*/ 48929 h 48928"/>
                    <a:gd name="connsiteX4" fmla="*/ 146785 w 146785"/>
                    <a:gd name="connsiteY4" fmla="*/ 0 h 48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785" h="48928">
                      <a:moveTo>
                        <a:pt x="146785" y="0"/>
                      </a:moveTo>
                      <a:lnTo>
                        <a:pt x="0" y="0"/>
                      </a:lnTo>
                      <a:lnTo>
                        <a:pt x="0" y="48929"/>
                      </a:lnTo>
                      <a:lnTo>
                        <a:pt x="146785" y="48929"/>
                      </a:lnTo>
                      <a:lnTo>
                        <a:pt x="146785"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299" name="Freeform: Shape 298">
                  <a:extLst>
                    <a:ext uri="{FF2B5EF4-FFF2-40B4-BE49-F238E27FC236}">
                      <a16:creationId xmlns:a16="http://schemas.microsoft.com/office/drawing/2014/main" id="{A31E8D66-67BD-43B6-8CB0-CDA7E3586021}"/>
                    </a:ext>
                  </a:extLst>
                </p:cNvPr>
                <p:cNvSpPr/>
                <p:nvPr/>
              </p:nvSpPr>
              <p:spPr>
                <a:xfrm>
                  <a:off x="9551190" y="4815142"/>
                  <a:ext cx="146785" cy="48928"/>
                </a:xfrm>
                <a:custGeom>
                  <a:avLst/>
                  <a:gdLst>
                    <a:gd name="connsiteX0" fmla="*/ 146785 w 146785"/>
                    <a:gd name="connsiteY0" fmla="*/ 0 h 48928"/>
                    <a:gd name="connsiteX1" fmla="*/ 0 w 146785"/>
                    <a:gd name="connsiteY1" fmla="*/ 0 h 48928"/>
                    <a:gd name="connsiteX2" fmla="*/ 0 w 146785"/>
                    <a:gd name="connsiteY2" fmla="*/ 48928 h 48928"/>
                    <a:gd name="connsiteX3" fmla="*/ 146785 w 146785"/>
                    <a:gd name="connsiteY3" fmla="*/ 48928 h 48928"/>
                    <a:gd name="connsiteX4" fmla="*/ 146785 w 146785"/>
                    <a:gd name="connsiteY4" fmla="*/ 0 h 48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785" h="48928">
                      <a:moveTo>
                        <a:pt x="146785" y="0"/>
                      </a:moveTo>
                      <a:lnTo>
                        <a:pt x="0" y="0"/>
                      </a:lnTo>
                      <a:lnTo>
                        <a:pt x="0" y="48928"/>
                      </a:lnTo>
                      <a:lnTo>
                        <a:pt x="146785" y="48928"/>
                      </a:lnTo>
                      <a:lnTo>
                        <a:pt x="146785"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grpSp>
              <p:nvGrpSpPr>
                <p:cNvPr id="300" name="Graphic 5">
                  <a:extLst>
                    <a:ext uri="{FF2B5EF4-FFF2-40B4-BE49-F238E27FC236}">
                      <a16:creationId xmlns:a16="http://schemas.microsoft.com/office/drawing/2014/main" id="{BC3CB183-2BCD-4FA9-954E-CB824CE0444E}"/>
                    </a:ext>
                  </a:extLst>
                </p:cNvPr>
                <p:cNvGrpSpPr/>
                <p:nvPr/>
              </p:nvGrpSpPr>
              <p:grpSpPr>
                <a:xfrm>
                  <a:off x="9436489" y="4480664"/>
                  <a:ext cx="84221" cy="63366"/>
                  <a:chOff x="9436489" y="4480664"/>
                  <a:chExt cx="84221" cy="63366"/>
                </a:xfrm>
                <a:solidFill>
                  <a:srgbClr val="FFFFFF"/>
                </a:solidFill>
              </p:grpSpPr>
              <p:sp>
                <p:nvSpPr>
                  <p:cNvPr id="313" name="Freeform: Shape 312">
                    <a:extLst>
                      <a:ext uri="{FF2B5EF4-FFF2-40B4-BE49-F238E27FC236}">
                        <a16:creationId xmlns:a16="http://schemas.microsoft.com/office/drawing/2014/main" id="{40104BE0-B538-4D74-ABB4-52DB13B1BDCB}"/>
                      </a:ext>
                    </a:extLst>
                  </p:cNvPr>
                  <p:cNvSpPr/>
                  <p:nvPr/>
                </p:nvSpPr>
                <p:spPr>
                  <a:xfrm>
                    <a:off x="9457344" y="4480664"/>
                    <a:ext cx="63366" cy="63366"/>
                  </a:xfrm>
                  <a:custGeom>
                    <a:avLst/>
                    <a:gdLst>
                      <a:gd name="connsiteX0" fmla="*/ 0 w 63366"/>
                      <a:gd name="connsiteY0" fmla="*/ 53741 h 63366"/>
                      <a:gd name="connsiteX1" fmla="*/ 9625 w 63366"/>
                      <a:gd name="connsiteY1" fmla="*/ 63367 h 63366"/>
                      <a:gd name="connsiteX2" fmla="*/ 63366 w 63366"/>
                      <a:gd name="connsiteY2" fmla="*/ 9625 h 63366"/>
                      <a:gd name="connsiteX3" fmla="*/ 53741 w 63366"/>
                      <a:gd name="connsiteY3" fmla="*/ 0 h 63366"/>
                      <a:gd name="connsiteX4" fmla="*/ 0 w 63366"/>
                      <a:gd name="connsiteY4" fmla="*/ 53741 h 633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66" h="63366">
                        <a:moveTo>
                          <a:pt x="0" y="53741"/>
                        </a:moveTo>
                        <a:lnTo>
                          <a:pt x="9625" y="63367"/>
                        </a:lnTo>
                        <a:lnTo>
                          <a:pt x="63366" y="9625"/>
                        </a:lnTo>
                        <a:lnTo>
                          <a:pt x="53741" y="0"/>
                        </a:lnTo>
                        <a:lnTo>
                          <a:pt x="0" y="53741"/>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14" name="Freeform: Shape 313">
                    <a:extLst>
                      <a:ext uri="{FF2B5EF4-FFF2-40B4-BE49-F238E27FC236}">
                        <a16:creationId xmlns:a16="http://schemas.microsoft.com/office/drawing/2014/main" id="{E068918F-DCB1-4B5D-8156-87E7EDC21881}"/>
                      </a:ext>
                    </a:extLst>
                  </p:cNvPr>
                  <p:cNvSpPr/>
                  <p:nvPr/>
                </p:nvSpPr>
                <p:spPr>
                  <a:xfrm>
                    <a:off x="9436489" y="4503925"/>
                    <a:ext cx="40105" cy="40105"/>
                  </a:xfrm>
                  <a:custGeom>
                    <a:avLst/>
                    <a:gdLst>
                      <a:gd name="connsiteX0" fmla="*/ 30480 w 40105"/>
                      <a:gd name="connsiteY0" fmla="*/ 40105 h 40105"/>
                      <a:gd name="connsiteX1" fmla="*/ 40105 w 40105"/>
                      <a:gd name="connsiteY1" fmla="*/ 30480 h 40105"/>
                      <a:gd name="connsiteX2" fmla="*/ 9625 w 40105"/>
                      <a:gd name="connsiteY2" fmla="*/ 0 h 40105"/>
                      <a:gd name="connsiteX3" fmla="*/ 0 w 40105"/>
                      <a:gd name="connsiteY3" fmla="*/ 9625 h 40105"/>
                      <a:gd name="connsiteX4" fmla="*/ 30480 w 40105"/>
                      <a:gd name="connsiteY4" fmla="*/ 40105 h 4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05" h="40105">
                        <a:moveTo>
                          <a:pt x="30480" y="40105"/>
                        </a:moveTo>
                        <a:lnTo>
                          <a:pt x="40105" y="30480"/>
                        </a:lnTo>
                        <a:lnTo>
                          <a:pt x="9625" y="0"/>
                        </a:lnTo>
                        <a:lnTo>
                          <a:pt x="0" y="9625"/>
                        </a:lnTo>
                        <a:lnTo>
                          <a:pt x="30480" y="40105"/>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nvGrpSpPr>
                <p:cNvPr id="301" name="Graphic 5">
                  <a:extLst>
                    <a:ext uri="{FF2B5EF4-FFF2-40B4-BE49-F238E27FC236}">
                      <a16:creationId xmlns:a16="http://schemas.microsoft.com/office/drawing/2014/main" id="{A06B9620-8FB9-41D9-AADA-0B4FE88BDA75}"/>
                    </a:ext>
                  </a:extLst>
                </p:cNvPr>
                <p:cNvGrpSpPr/>
                <p:nvPr/>
              </p:nvGrpSpPr>
              <p:grpSpPr>
                <a:xfrm>
                  <a:off x="9436489" y="4564083"/>
                  <a:ext cx="84221" cy="63366"/>
                  <a:chOff x="9436489" y="4564083"/>
                  <a:chExt cx="84221" cy="63366"/>
                </a:xfrm>
                <a:solidFill>
                  <a:srgbClr val="FFFFFF"/>
                </a:solidFill>
              </p:grpSpPr>
              <p:sp>
                <p:nvSpPr>
                  <p:cNvPr id="311" name="Freeform: Shape 310">
                    <a:extLst>
                      <a:ext uri="{FF2B5EF4-FFF2-40B4-BE49-F238E27FC236}">
                        <a16:creationId xmlns:a16="http://schemas.microsoft.com/office/drawing/2014/main" id="{E7A0C05D-9062-44DB-8BEC-E613927560FC}"/>
                      </a:ext>
                    </a:extLst>
                  </p:cNvPr>
                  <p:cNvSpPr/>
                  <p:nvPr/>
                </p:nvSpPr>
                <p:spPr>
                  <a:xfrm>
                    <a:off x="9457344" y="4564083"/>
                    <a:ext cx="63366" cy="63366"/>
                  </a:xfrm>
                  <a:custGeom>
                    <a:avLst/>
                    <a:gdLst>
                      <a:gd name="connsiteX0" fmla="*/ 0 w 63366"/>
                      <a:gd name="connsiteY0" fmla="*/ 53741 h 63366"/>
                      <a:gd name="connsiteX1" fmla="*/ 9625 w 63366"/>
                      <a:gd name="connsiteY1" fmla="*/ 63366 h 63366"/>
                      <a:gd name="connsiteX2" fmla="*/ 63366 w 63366"/>
                      <a:gd name="connsiteY2" fmla="*/ 9625 h 63366"/>
                      <a:gd name="connsiteX3" fmla="*/ 53741 w 63366"/>
                      <a:gd name="connsiteY3" fmla="*/ 0 h 63366"/>
                      <a:gd name="connsiteX4" fmla="*/ 0 w 63366"/>
                      <a:gd name="connsiteY4" fmla="*/ 53741 h 633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66" h="63366">
                        <a:moveTo>
                          <a:pt x="0" y="53741"/>
                        </a:moveTo>
                        <a:lnTo>
                          <a:pt x="9625" y="63366"/>
                        </a:lnTo>
                        <a:lnTo>
                          <a:pt x="63366" y="9625"/>
                        </a:lnTo>
                        <a:lnTo>
                          <a:pt x="53741" y="0"/>
                        </a:lnTo>
                        <a:lnTo>
                          <a:pt x="0" y="53741"/>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12" name="Freeform: Shape 311">
                    <a:extLst>
                      <a:ext uri="{FF2B5EF4-FFF2-40B4-BE49-F238E27FC236}">
                        <a16:creationId xmlns:a16="http://schemas.microsoft.com/office/drawing/2014/main" id="{6D9435CE-4389-4DF2-801B-CADBD78DB0A5}"/>
                      </a:ext>
                    </a:extLst>
                  </p:cNvPr>
                  <p:cNvSpPr/>
                  <p:nvPr/>
                </p:nvSpPr>
                <p:spPr>
                  <a:xfrm>
                    <a:off x="9436489" y="4587344"/>
                    <a:ext cx="40105" cy="40105"/>
                  </a:xfrm>
                  <a:custGeom>
                    <a:avLst/>
                    <a:gdLst>
                      <a:gd name="connsiteX0" fmla="*/ 30480 w 40105"/>
                      <a:gd name="connsiteY0" fmla="*/ 40105 h 40105"/>
                      <a:gd name="connsiteX1" fmla="*/ 40105 w 40105"/>
                      <a:gd name="connsiteY1" fmla="*/ 30480 h 40105"/>
                      <a:gd name="connsiteX2" fmla="*/ 9625 w 40105"/>
                      <a:gd name="connsiteY2" fmla="*/ 0 h 40105"/>
                      <a:gd name="connsiteX3" fmla="*/ 0 w 40105"/>
                      <a:gd name="connsiteY3" fmla="*/ 9625 h 40105"/>
                      <a:gd name="connsiteX4" fmla="*/ 30480 w 40105"/>
                      <a:gd name="connsiteY4" fmla="*/ 40105 h 4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05" h="40105">
                        <a:moveTo>
                          <a:pt x="30480" y="40105"/>
                        </a:moveTo>
                        <a:lnTo>
                          <a:pt x="40105" y="30480"/>
                        </a:lnTo>
                        <a:lnTo>
                          <a:pt x="9625" y="0"/>
                        </a:lnTo>
                        <a:lnTo>
                          <a:pt x="0" y="9625"/>
                        </a:lnTo>
                        <a:lnTo>
                          <a:pt x="30480" y="40105"/>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nvGrpSpPr>
                <p:cNvPr id="302" name="Graphic 5">
                  <a:extLst>
                    <a:ext uri="{FF2B5EF4-FFF2-40B4-BE49-F238E27FC236}">
                      <a16:creationId xmlns:a16="http://schemas.microsoft.com/office/drawing/2014/main" id="{056E0212-1CD6-4276-B6AE-9C3C92263B97}"/>
                    </a:ext>
                  </a:extLst>
                </p:cNvPr>
                <p:cNvGrpSpPr/>
                <p:nvPr/>
              </p:nvGrpSpPr>
              <p:grpSpPr>
                <a:xfrm>
                  <a:off x="9436489" y="4647502"/>
                  <a:ext cx="84221" cy="63366"/>
                  <a:chOff x="9436489" y="4647502"/>
                  <a:chExt cx="84221" cy="63366"/>
                </a:xfrm>
                <a:solidFill>
                  <a:srgbClr val="FFFFFF"/>
                </a:solidFill>
              </p:grpSpPr>
              <p:sp>
                <p:nvSpPr>
                  <p:cNvPr id="309" name="Freeform: Shape 308">
                    <a:extLst>
                      <a:ext uri="{FF2B5EF4-FFF2-40B4-BE49-F238E27FC236}">
                        <a16:creationId xmlns:a16="http://schemas.microsoft.com/office/drawing/2014/main" id="{824148AC-30BB-4AB5-8575-53250874288E}"/>
                      </a:ext>
                    </a:extLst>
                  </p:cNvPr>
                  <p:cNvSpPr/>
                  <p:nvPr/>
                </p:nvSpPr>
                <p:spPr>
                  <a:xfrm>
                    <a:off x="9457344" y="4647502"/>
                    <a:ext cx="63366" cy="63366"/>
                  </a:xfrm>
                  <a:custGeom>
                    <a:avLst/>
                    <a:gdLst>
                      <a:gd name="connsiteX0" fmla="*/ 0 w 63366"/>
                      <a:gd name="connsiteY0" fmla="*/ 53741 h 63366"/>
                      <a:gd name="connsiteX1" fmla="*/ 9625 w 63366"/>
                      <a:gd name="connsiteY1" fmla="*/ 63367 h 63366"/>
                      <a:gd name="connsiteX2" fmla="*/ 63366 w 63366"/>
                      <a:gd name="connsiteY2" fmla="*/ 9625 h 63366"/>
                      <a:gd name="connsiteX3" fmla="*/ 53741 w 63366"/>
                      <a:gd name="connsiteY3" fmla="*/ 0 h 63366"/>
                      <a:gd name="connsiteX4" fmla="*/ 0 w 63366"/>
                      <a:gd name="connsiteY4" fmla="*/ 53741 h 633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66" h="63366">
                        <a:moveTo>
                          <a:pt x="0" y="53741"/>
                        </a:moveTo>
                        <a:lnTo>
                          <a:pt x="9625" y="63367"/>
                        </a:lnTo>
                        <a:lnTo>
                          <a:pt x="63366" y="9625"/>
                        </a:lnTo>
                        <a:lnTo>
                          <a:pt x="53741" y="0"/>
                        </a:lnTo>
                        <a:lnTo>
                          <a:pt x="0" y="53741"/>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10" name="Freeform: Shape 309">
                    <a:extLst>
                      <a:ext uri="{FF2B5EF4-FFF2-40B4-BE49-F238E27FC236}">
                        <a16:creationId xmlns:a16="http://schemas.microsoft.com/office/drawing/2014/main" id="{EE5700F3-758C-4821-B457-C76765D65E27}"/>
                      </a:ext>
                    </a:extLst>
                  </p:cNvPr>
                  <p:cNvSpPr/>
                  <p:nvPr/>
                </p:nvSpPr>
                <p:spPr>
                  <a:xfrm>
                    <a:off x="9436489" y="4670763"/>
                    <a:ext cx="40105" cy="40105"/>
                  </a:xfrm>
                  <a:custGeom>
                    <a:avLst/>
                    <a:gdLst>
                      <a:gd name="connsiteX0" fmla="*/ 30480 w 40105"/>
                      <a:gd name="connsiteY0" fmla="*/ 40105 h 40105"/>
                      <a:gd name="connsiteX1" fmla="*/ 40105 w 40105"/>
                      <a:gd name="connsiteY1" fmla="*/ 30480 h 40105"/>
                      <a:gd name="connsiteX2" fmla="*/ 9625 w 40105"/>
                      <a:gd name="connsiteY2" fmla="*/ 0 h 40105"/>
                      <a:gd name="connsiteX3" fmla="*/ 0 w 40105"/>
                      <a:gd name="connsiteY3" fmla="*/ 9625 h 40105"/>
                      <a:gd name="connsiteX4" fmla="*/ 30480 w 40105"/>
                      <a:gd name="connsiteY4" fmla="*/ 40105 h 4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05" h="40105">
                        <a:moveTo>
                          <a:pt x="30480" y="40105"/>
                        </a:moveTo>
                        <a:lnTo>
                          <a:pt x="40105" y="30480"/>
                        </a:lnTo>
                        <a:lnTo>
                          <a:pt x="9625" y="0"/>
                        </a:lnTo>
                        <a:lnTo>
                          <a:pt x="0" y="9625"/>
                        </a:lnTo>
                        <a:lnTo>
                          <a:pt x="30480" y="40105"/>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nvGrpSpPr>
                <p:cNvPr id="303" name="Graphic 5">
                  <a:extLst>
                    <a:ext uri="{FF2B5EF4-FFF2-40B4-BE49-F238E27FC236}">
                      <a16:creationId xmlns:a16="http://schemas.microsoft.com/office/drawing/2014/main" id="{7EA07884-4A7A-4BE4-8937-4F3984877882}"/>
                    </a:ext>
                  </a:extLst>
                </p:cNvPr>
                <p:cNvGrpSpPr/>
                <p:nvPr/>
              </p:nvGrpSpPr>
              <p:grpSpPr>
                <a:xfrm>
                  <a:off x="9436489" y="4730921"/>
                  <a:ext cx="84221" cy="63366"/>
                  <a:chOff x="9436489" y="4730921"/>
                  <a:chExt cx="84221" cy="63366"/>
                </a:xfrm>
                <a:solidFill>
                  <a:srgbClr val="FFFFFF"/>
                </a:solidFill>
              </p:grpSpPr>
              <p:sp>
                <p:nvSpPr>
                  <p:cNvPr id="307" name="Freeform: Shape 306">
                    <a:extLst>
                      <a:ext uri="{FF2B5EF4-FFF2-40B4-BE49-F238E27FC236}">
                        <a16:creationId xmlns:a16="http://schemas.microsoft.com/office/drawing/2014/main" id="{76896D2E-FA4A-4C81-9ADD-1DB97E6EC41B}"/>
                      </a:ext>
                    </a:extLst>
                  </p:cNvPr>
                  <p:cNvSpPr/>
                  <p:nvPr/>
                </p:nvSpPr>
                <p:spPr>
                  <a:xfrm>
                    <a:off x="9457344" y="4730921"/>
                    <a:ext cx="63366" cy="63366"/>
                  </a:xfrm>
                  <a:custGeom>
                    <a:avLst/>
                    <a:gdLst>
                      <a:gd name="connsiteX0" fmla="*/ 0 w 63366"/>
                      <a:gd name="connsiteY0" fmla="*/ 53741 h 63366"/>
                      <a:gd name="connsiteX1" fmla="*/ 9625 w 63366"/>
                      <a:gd name="connsiteY1" fmla="*/ 63367 h 63366"/>
                      <a:gd name="connsiteX2" fmla="*/ 63366 w 63366"/>
                      <a:gd name="connsiteY2" fmla="*/ 9625 h 63366"/>
                      <a:gd name="connsiteX3" fmla="*/ 53741 w 63366"/>
                      <a:gd name="connsiteY3" fmla="*/ 0 h 63366"/>
                      <a:gd name="connsiteX4" fmla="*/ 0 w 63366"/>
                      <a:gd name="connsiteY4" fmla="*/ 53741 h 633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66" h="63366">
                        <a:moveTo>
                          <a:pt x="0" y="53741"/>
                        </a:moveTo>
                        <a:lnTo>
                          <a:pt x="9625" y="63367"/>
                        </a:lnTo>
                        <a:lnTo>
                          <a:pt x="63366" y="9625"/>
                        </a:lnTo>
                        <a:lnTo>
                          <a:pt x="53741" y="0"/>
                        </a:lnTo>
                        <a:lnTo>
                          <a:pt x="0" y="53741"/>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08" name="Freeform: Shape 307">
                    <a:extLst>
                      <a:ext uri="{FF2B5EF4-FFF2-40B4-BE49-F238E27FC236}">
                        <a16:creationId xmlns:a16="http://schemas.microsoft.com/office/drawing/2014/main" id="{8F7AC34B-64B3-4100-BE12-E55BF2DF3877}"/>
                      </a:ext>
                    </a:extLst>
                  </p:cNvPr>
                  <p:cNvSpPr/>
                  <p:nvPr/>
                </p:nvSpPr>
                <p:spPr>
                  <a:xfrm>
                    <a:off x="9436489" y="4754182"/>
                    <a:ext cx="40105" cy="40105"/>
                  </a:xfrm>
                  <a:custGeom>
                    <a:avLst/>
                    <a:gdLst>
                      <a:gd name="connsiteX0" fmla="*/ 30480 w 40105"/>
                      <a:gd name="connsiteY0" fmla="*/ 40105 h 40105"/>
                      <a:gd name="connsiteX1" fmla="*/ 40105 w 40105"/>
                      <a:gd name="connsiteY1" fmla="*/ 30480 h 40105"/>
                      <a:gd name="connsiteX2" fmla="*/ 9625 w 40105"/>
                      <a:gd name="connsiteY2" fmla="*/ 0 h 40105"/>
                      <a:gd name="connsiteX3" fmla="*/ 0 w 40105"/>
                      <a:gd name="connsiteY3" fmla="*/ 9625 h 40105"/>
                      <a:gd name="connsiteX4" fmla="*/ 30480 w 40105"/>
                      <a:gd name="connsiteY4" fmla="*/ 40105 h 4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05" h="40105">
                        <a:moveTo>
                          <a:pt x="30480" y="40105"/>
                        </a:moveTo>
                        <a:lnTo>
                          <a:pt x="40105" y="30480"/>
                        </a:lnTo>
                        <a:lnTo>
                          <a:pt x="9625" y="0"/>
                        </a:lnTo>
                        <a:lnTo>
                          <a:pt x="0" y="9625"/>
                        </a:lnTo>
                        <a:lnTo>
                          <a:pt x="30480" y="40105"/>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nvGrpSpPr>
                <p:cNvPr id="304" name="Graphic 5">
                  <a:extLst>
                    <a:ext uri="{FF2B5EF4-FFF2-40B4-BE49-F238E27FC236}">
                      <a16:creationId xmlns:a16="http://schemas.microsoft.com/office/drawing/2014/main" id="{BF2CD633-B93D-4997-9C16-43D951F16F8E}"/>
                    </a:ext>
                  </a:extLst>
                </p:cNvPr>
                <p:cNvGrpSpPr/>
                <p:nvPr/>
              </p:nvGrpSpPr>
              <p:grpSpPr>
                <a:xfrm>
                  <a:off x="9436489" y="4814340"/>
                  <a:ext cx="84221" cy="63366"/>
                  <a:chOff x="9436489" y="4814340"/>
                  <a:chExt cx="84221" cy="63366"/>
                </a:xfrm>
                <a:solidFill>
                  <a:srgbClr val="FFFFFF"/>
                </a:solidFill>
              </p:grpSpPr>
              <p:sp>
                <p:nvSpPr>
                  <p:cNvPr id="305" name="Freeform: Shape 304">
                    <a:extLst>
                      <a:ext uri="{FF2B5EF4-FFF2-40B4-BE49-F238E27FC236}">
                        <a16:creationId xmlns:a16="http://schemas.microsoft.com/office/drawing/2014/main" id="{A206A476-C8F4-4E32-92EE-2615E74A70B2}"/>
                      </a:ext>
                    </a:extLst>
                  </p:cNvPr>
                  <p:cNvSpPr/>
                  <p:nvPr/>
                </p:nvSpPr>
                <p:spPr>
                  <a:xfrm>
                    <a:off x="9457344" y="4814340"/>
                    <a:ext cx="63366" cy="63366"/>
                  </a:xfrm>
                  <a:custGeom>
                    <a:avLst/>
                    <a:gdLst>
                      <a:gd name="connsiteX0" fmla="*/ 0 w 63366"/>
                      <a:gd name="connsiteY0" fmla="*/ 53741 h 63366"/>
                      <a:gd name="connsiteX1" fmla="*/ 9625 w 63366"/>
                      <a:gd name="connsiteY1" fmla="*/ 63366 h 63366"/>
                      <a:gd name="connsiteX2" fmla="*/ 63366 w 63366"/>
                      <a:gd name="connsiteY2" fmla="*/ 9625 h 63366"/>
                      <a:gd name="connsiteX3" fmla="*/ 53741 w 63366"/>
                      <a:gd name="connsiteY3" fmla="*/ 0 h 63366"/>
                      <a:gd name="connsiteX4" fmla="*/ 0 w 63366"/>
                      <a:gd name="connsiteY4" fmla="*/ 53741 h 633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66" h="63366">
                        <a:moveTo>
                          <a:pt x="0" y="53741"/>
                        </a:moveTo>
                        <a:lnTo>
                          <a:pt x="9625" y="63366"/>
                        </a:lnTo>
                        <a:lnTo>
                          <a:pt x="63366" y="9625"/>
                        </a:lnTo>
                        <a:lnTo>
                          <a:pt x="53741" y="0"/>
                        </a:lnTo>
                        <a:lnTo>
                          <a:pt x="0" y="53741"/>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06" name="Freeform: Shape 305">
                    <a:extLst>
                      <a:ext uri="{FF2B5EF4-FFF2-40B4-BE49-F238E27FC236}">
                        <a16:creationId xmlns:a16="http://schemas.microsoft.com/office/drawing/2014/main" id="{87716C82-A1D9-4A40-BAB1-61875457F951}"/>
                      </a:ext>
                    </a:extLst>
                  </p:cNvPr>
                  <p:cNvSpPr/>
                  <p:nvPr/>
                </p:nvSpPr>
                <p:spPr>
                  <a:xfrm>
                    <a:off x="9436489" y="4837601"/>
                    <a:ext cx="40105" cy="40105"/>
                  </a:xfrm>
                  <a:custGeom>
                    <a:avLst/>
                    <a:gdLst>
                      <a:gd name="connsiteX0" fmla="*/ 30480 w 40105"/>
                      <a:gd name="connsiteY0" fmla="*/ 40105 h 40105"/>
                      <a:gd name="connsiteX1" fmla="*/ 40105 w 40105"/>
                      <a:gd name="connsiteY1" fmla="*/ 30480 h 40105"/>
                      <a:gd name="connsiteX2" fmla="*/ 9625 w 40105"/>
                      <a:gd name="connsiteY2" fmla="*/ 0 h 40105"/>
                      <a:gd name="connsiteX3" fmla="*/ 0 w 40105"/>
                      <a:gd name="connsiteY3" fmla="*/ 9625 h 40105"/>
                      <a:gd name="connsiteX4" fmla="*/ 30480 w 40105"/>
                      <a:gd name="connsiteY4" fmla="*/ 40105 h 4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05" h="40105">
                        <a:moveTo>
                          <a:pt x="30480" y="40105"/>
                        </a:moveTo>
                        <a:lnTo>
                          <a:pt x="40105" y="30480"/>
                        </a:lnTo>
                        <a:lnTo>
                          <a:pt x="9625" y="0"/>
                        </a:lnTo>
                        <a:lnTo>
                          <a:pt x="0" y="9625"/>
                        </a:lnTo>
                        <a:lnTo>
                          <a:pt x="30480" y="40105"/>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grpSp>
        <p:sp>
          <p:nvSpPr>
            <p:cNvPr id="155" name="Freeform: Shape 154">
              <a:extLst>
                <a:ext uri="{FF2B5EF4-FFF2-40B4-BE49-F238E27FC236}">
                  <a16:creationId xmlns:a16="http://schemas.microsoft.com/office/drawing/2014/main" id="{51685C00-063D-41AF-80E1-6D0E6F532B5C}"/>
                </a:ext>
              </a:extLst>
            </p:cNvPr>
            <p:cNvSpPr/>
            <p:nvPr/>
          </p:nvSpPr>
          <p:spPr>
            <a:xfrm>
              <a:off x="8448734" y="5340729"/>
              <a:ext cx="2459990" cy="914599"/>
            </a:xfrm>
            <a:custGeom>
              <a:avLst/>
              <a:gdLst>
                <a:gd name="connsiteX0" fmla="*/ 0 w 2156454"/>
                <a:gd name="connsiteY0" fmla="*/ 0 h 914859"/>
                <a:gd name="connsiteX1" fmla="*/ 2156454 w 2156454"/>
                <a:gd name="connsiteY1" fmla="*/ 0 h 914859"/>
                <a:gd name="connsiteX2" fmla="*/ 2156454 w 2156454"/>
                <a:gd name="connsiteY2" fmla="*/ 914859 h 914859"/>
                <a:gd name="connsiteX3" fmla="*/ 0 w 2156454"/>
                <a:gd name="connsiteY3" fmla="*/ 914859 h 914859"/>
                <a:gd name="connsiteX4" fmla="*/ 0 w 2156454"/>
                <a:gd name="connsiteY4" fmla="*/ 0 h 914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6454" h="914859">
                  <a:moveTo>
                    <a:pt x="0" y="0"/>
                  </a:moveTo>
                  <a:lnTo>
                    <a:pt x="2156454" y="0"/>
                  </a:lnTo>
                  <a:lnTo>
                    <a:pt x="2156454" y="914859"/>
                  </a:lnTo>
                  <a:lnTo>
                    <a:pt x="0" y="9148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defTabSz="799792">
                <a:spcBef>
                  <a:spcPct val="0"/>
                </a:spcBef>
                <a:spcAft>
                  <a:spcPct val="35000"/>
                </a:spcAft>
                <a:defRPr/>
              </a:pPr>
              <a:r>
                <a:rPr lang="en-GB">
                  <a:solidFill>
                    <a:srgbClr val="000000"/>
                  </a:solidFill>
                  <a:latin typeface="Segoe UI"/>
                </a:rPr>
                <a:t>Operations Management and Monitoring</a:t>
              </a:r>
              <a:endParaRPr lang="en-US">
                <a:solidFill>
                  <a:srgbClr val="000000"/>
                </a:solidFill>
                <a:latin typeface="Segoe UI"/>
              </a:endParaRPr>
            </a:p>
          </p:txBody>
        </p:sp>
      </p:grpSp>
      <p:grpSp>
        <p:nvGrpSpPr>
          <p:cNvPr id="315" name="Group 314">
            <a:extLst>
              <a:ext uri="{FF2B5EF4-FFF2-40B4-BE49-F238E27FC236}">
                <a16:creationId xmlns:a16="http://schemas.microsoft.com/office/drawing/2014/main" id="{8C83D287-959B-4B24-BCE2-F0C7EC16D9B8}"/>
              </a:ext>
            </a:extLst>
          </p:cNvPr>
          <p:cNvGrpSpPr/>
          <p:nvPr/>
        </p:nvGrpSpPr>
        <p:grpSpPr>
          <a:xfrm>
            <a:off x="7981856" y="1995871"/>
            <a:ext cx="4069791" cy="967308"/>
            <a:chOff x="7229580" y="4084567"/>
            <a:chExt cx="4069791" cy="967308"/>
          </a:xfrm>
        </p:grpSpPr>
        <p:grpSp>
          <p:nvGrpSpPr>
            <p:cNvPr id="316" name="Graphic 5">
              <a:extLst>
                <a:ext uri="{FF2B5EF4-FFF2-40B4-BE49-F238E27FC236}">
                  <a16:creationId xmlns:a16="http://schemas.microsoft.com/office/drawing/2014/main" id="{27B56A21-45DA-4981-B963-3F9A0EE8D234}"/>
                </a:ext>
              </a:extLst>
            </p:cNvPr>
            <p:cNvGrpSpPr/>
            <p:nvPr/>
          </p:nvGrpSpPr>
          <p:grpSpPr>
            <a:xfrm>
              <a:off x="7229580" y="4084567"/>
              <a:ext cx="967308" cy="967308"/>
              <a:chOff x="11107275" y="4998022"/>
              <a:chExt cx="1108509" cy="1108509"/>
            </a:xfrm>
          </p:grpSpPr>
          <p:sp>
            <p:nvSpPr>
              <p:cNvPr id="318" name="Freeform: Shape 317">
                <a:extLst>
                  <a:ext uri="{FF2B5EF4-FFF2-40B4-BE49-F238E27FC236}">
                    <a16:creationId xmlns:a16="http://schemas.microsoft.com/office/drawing/2014/main" id="{65586E34-8E2D-4691-A118-0F6AFE29A8E9}"/>
                  </a:ext>
                </a:extLst>
              </p:cNvPr>
              <p:cNvSpPr/>
              <p:nvPr/>
            </p:nvSpPr>
            <p:spPr>
              <a:xfrm>
                <a:off x="11107275" y="4998022"/>
                <a:ext cx="1108509" cy="1108509"/>
              </a:xfrm>
              <a:custGeom>
                <a:avLst/>
                <a:gdLst>
                  <a:gd name="connsiteX0" fmla="*/ 1108509 w 1108509"/>
                  <a:gd name="connsiteY0" fmla="*/ 554255 h 1108509"/>
                  <a:gd name="connsiteX1" fmla="*/ 554255 w 1108509"/>
                  <a:gd name="connsiteY1" fmla="*/ 1108510 h 1108509"/>
                  <a:gd name="connsiteX2" fmla="*/ 0 w 1108509"/>
                  <a:gd name="connsiteY2" fmla="*/ 554255 h 1108509"/>
                  <a:gd name="connsiteX3" fmla="*/ 554255 w 1108509"/>
                  <a:gd name="connsiteY3" fmla="*/ 0 h 1108509"/>
                  <a:gd name="connsiteX4" fmla="*/ 1108509 w 1108509"/>
                  <a:gd name="connsiteY4" fmla="*/ 554255 h 1108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509" h="1108509">
                    <a:moveTo>
                      <a:pt x="1108509" y="554255"/>
                    </a:moveTo>
                    <a:cubicBezTo>
                      <a:pt x="1108509" y="860362"/>
                      <a:pt x="860361" y="1108510"/>
                      <a:pt x="554255" y="1108510"/>
                    </a:cubicBezTo>
                    <a:cubicBezTo>
                      <a:pt x="248148" y="1108510"/>
                      <a:pt x="0" y="860361"/>
                      <a:pt x="0" y="554255"/>
                    </a:cubicBezTo>
                    <a:cubicBezTo>
                      <a:pt x="0" y="248148"/>
                      <a:pt x="248148" y="0"/>
                      <a:pt x="554255" y="0"/>
                    </a:cubicBezTo>
                    <a:cubicBezTo>
                      <a:pt x="860361" y="0"/>
                      <a:pt x="1108509" y="248149"/>
                      <a:pt x="1108509" y="554255"/>
                    </a:cubicBezTo>
                    <a:close/>
                  </a:path>
                </a:pathLst>
              </a:custGeom>
              <a:solidFill>
                <a:schemeClr val="accent1">
                  <a:lumMod val="10000"/>
                </a:schemeClr>
              </a:solidFill>
              <a:ln w="12017" cap="flat">
                <a:noFill/>
                <a:prstDash val="solid"/>
                <a:miter/>
              </a:ln>
            </p:spPr>
            <p:txBody>
              <a:bodyPr rtlCol="0" anchor="ctr"/>
              <a:lstStyle/>
              <a:p>
                <a:pPr defTabSz="914192">
                  <a:defRPr/>
                </a:pPr>
                <a:endParaRPr lang="en-US">
                  <a:solidFill>
                    <a:srgbClr val="FFFFFF"/>
                  </a:solidFill>
                  <a:latin typeface="Segoe UI"/>
                </a:endParaRPr>
              </a:p>
            </p:txBody>
          </p:sp>
          <p:grpSp>
            <p:nvGrpSpPr>
              <p:cNvPr id="319" name="Graphic 5">
                <a:extLst>
                  <a:ext uri="{FF2B5EF4-FFF2-40B4-BE49-F238E27FC236}">
                    <a16:creationId xmlns:a16="http://schemas.microsoft.com/office/drawing/2014/main" id="{22077508-AAAC-4E3A-9AE8-A231B46F6AE5}"/>
                  </a:ext>
                </a:extLst>
              </p:cNvPr>
              <p:cNvGrpSpPr/>
              <p:nvPr/>
            </p:nvGrpSpPr>
            <p:grpSpPr>
              <a:xfrm>
                <a:off x="11364750" y="5253894"/>
                <a:ext cx="599974" cy="599974"/>
                <a:chOff x="11364750" y="5253894"/>
                <a:chExt cx="599974" cy="599974"/>
              </a:xfrm>
            </p:grpSpPr>
            <p:grpSp>
              <p:nvGrpSpPr>
                <p:cNvPr id="320" name="Graphic 5">
                  <a:extLst>
                    <a:ext uri="{FF2B5EF4-FFF2-40B4-BE49-F238E27FC236}">
                      <a16:creationId xmlns:a16="http://schemas.microsoft.com/office/drawing/2014/main" id="{A78011BD-7E1A-4D04-989D-A5EFAEED2308}"/>
                    </a:ext>
                  </a:extLst>
                </p:cNvPr>
                <p:cNvGrpSpPr/>
                <p:nvPr/>
              </p:nvGrpSpPr>
              <p:grpSpPr>
                <a:xfrm>
                  <a:off x="11533192" y="5253894"/>
                  <a:ext cx="431532" cy="431532"/>
                  <a:chOff x="11533192" y="5253894"/>
                  <a:chExt cx="431532" cy="431532"/>
                </a:xfrm>
                <a:solidFill>
                  <a:srgbClr val="0078D4"/>
                </a:solidFill>
              </p:grpSpPr>
              <p:sp>
                <p:nvSpPr>
                  <p:cNvPr id="331" name="Freeform: Shape 330">
                    <a:extLst>
                      <a:ext uri="{FF2B5EF4-FFF2-40B4-BE49-F238E27FC236}">
                        <a16:creationId xmlns:a16="http://schemas.microsoft.com/office/drawing/2014/main" id="{34DCAC49-F0CC-47DD-A04A-02321A2355E1}"/>
                      </a:ext>
                    </a:extLst>
                  </p:cNvPr>
                  <p:cNvSpPr/>
                  <p:nvPr/>
                </p:nvSpPr>
                <p:spPr>
                  <a:xfrm>
                    <a:off x="11552075" y="5273144"/>
                    <a:ext cx="393766" cy="393833"/>
                  </a:xfrm>
                  <a:custGeom>
                    <a:avLst/>
                    <a:gdLst>
                      <a:gd name="connsiteX0" fmla="*/ 196883 w 393766"/>
                      <a:gd name="connsiteY0" fmla="*/ 56147 h 393833"/>
                      <a:gd name="connsiteX1" fmla="*/ 249020 w 393766"/>
                      <a:gd name="connsiteY1" fmla="*/ 65773 h 393833"/>
                      <a:gd name="connsiteX2" fmla="*/ 327626 w 393766"/>
                      <a:gd name="connsiteY2" fmla="*/ 248653 h 393833"/>
                      <a:gd name="connsiteX3" fmla="*/ 197685 w 393766"/>
                      <a:gd name="connsiteY3" fmla="*/ 336884 h 393833"/>
                      <a:gd name="connsiteX4" fmla="*/ 145548 w 393766"/>
                      <a:gd name="connsiteY4" fmla="*/ 327259 h 393833"/>
                      <a:gd name="connsiteX5" fmla="*/ 68546 w 393766"/>
                      <a:gd name="connsiteY5" fmla="*/ 252663 h 393833"/>
                      <a:gd name="connsiteX6" fmla="*/ 66942 w 393766"/>
                      <a:gd name="connsiteY6" fmla="*/ 145181 h 393833"/>
                      <a:gd name="connsiteX7" fmla="*/ 196883 w 393766"/>
                      <a:gd name="connsiteY7" fmla="*/ 56147 h 393833"/>
                      <a:gd name="connsiteX8" fmla="*/ 196883 w 393766"/>
                      <a:gd name="connsiteY8" fmla="*/ 0 h 393833"/>
                      <a:gd name="connsiteX9" fmla="*/ 14003 w 393766"/>
                      <a:gd name="connsiteY9" fmla="*/ 123524 h 393833"/>
                      <a:gd name="connsiteX10" fmla="*/ 123892 w 393766"/>
                      <a:gd name="connsiteY10" fmla="*/ 379396 h 393833"/>
                      <a:gd name="connsiteX11" fmla="*/ 196883 w 393766"/>
                      <a:gd name="connsiteY11" fmla="*/ 393834 h 393833"/>
                      <a:gd name="connsiteX12" fmla="*/ 379763 w 393766"/>
                      <a:gd name="connsiteY12" fmla="*/ 270310 h 393833"/>
                      <a:gd name="connsiteX13" fmla="*/ 269875 w 393766"/>
                      <a:gd name="connsiteY13" fmla="*/ 14438 h 393833"/>
                      <a:gd name="connsiteX14" fmla="*/ 196883 w 393766"/>
                      <a:gd name="connsiteY14" fmla="*/ 0 h 393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766" h="393833">
                        <a:moveTo>
                          <a:pt x="196883" y="56147"/>
                        </a:moveTo>
                        <a:cubicBezTo>
                          <a:pt x="214530" y="56147"/>
                          <a:pt x="232176" y="59356"/>
                          <a:pt x="249020" y="65773"/>
                        </a:cubicBezTo>
                        <a:cubicBezTo>
                          <a:pt x="321209" y="94649"/>
                          <a:pt x="356502" y="176463"/>
                          <a:pt x="327626" y="248653"/>
                        </a:cubicBezTo>
                        <a:cubicBezTo>
                          <a:pt x="306772" y="302394"/>
                          <a:pt x="254635" y="336884"/>
                          <a:pt x="197685" y="336884"/>
                        </a:cubicBezTo>
                        <a:cubicBezTo>
                          <a:pt x="180039" y="336884"/>
                          <a:pt x="162393" y="333676"/>
                          <a:pt x="145548" y="327259"/>
                        </a:cubicBezTo>
                        <a:cubicBezTo>
                          <a:pt x="111058" y="312821"/>
                          <a:pt x="82984" y="286352"/>
                          <a:pt x="68546" y="252663"/>
                        </a:cubicBezTo>
                        <a:cubicBezTo>
                          <a:pt x="53306" y="218173"/>
                          <a:pt x="53306" y="179672"/>
                          <a:pt x="66942" y="145181"/>
                        </a:cubicBezTo>
                        <a:cubicBezTo>
                          <a:pt x="87797" y="90638"/>
                          <a:pt x="138330" y="56147"/>
                          <a:pt x="196883" y="56147"/>
                        </a:cubicBezTo>
                        <a:close/>
                        <a:moveTo>
                          <a:pt x="196883" y="0"/>
                        </a:moveTo>
                        <a:cubicBezTo>
                          <a:pt x="118277" y="0"/>
                          <a:pt x="44483" y="46522"/>
                          <a:pt x="14003" y="123524"/>
                        </a:cubicBezTo>
                        <a:cubicBezTo>
                          <a:pt x="-26102" y="224589"/>
                          <a:pt x="22826" y="339291"/>
                          <a:pt x="123892" y="379396"/>
                        </a:cubicBezTo>
                        <a:cubicBezTo>
                          <a:pt x="147955" y="389021"/>
                          <a:pt x="172820" y="393834"/>
                          <a:pt x="196883" y="393834"/>
                        </a:cubicBezTo>
                        <a:cubicBezTo>
                          <a:pt x="275490" y="393834"/>
                          <a:pt x="349283" y="347312"/>
                          <a:pt x="379763" y="270310"/>
                        </a:cubicBezTo>
                        <a:cubicBezTo>
                          <a:pt x="419869" y="169245"/>
                          <a:pt x="370940" y="54544"/>
                          <a:pt x="269875" y="14438"/>
                        </a:cubicBezTo>
                        <a:cubicBezTo>
                          <a:pt x="245009" y="4813"/>
                          <a:pt x="220946" y="0"/>
                          <a:pt x="196883" y="0"/>
                        </a:cubicBez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32" name="Freeform: Shape 331">
                    <a:extLst>
                      <a:ext uri="{FF2B5EF4-FFF2-40B4-BE49-F238E27FC236}">
                        <a16:creationId xmlns:a16="http://schemas.microsoft.com/office/drawing/2014/main" id="{FB214E5A-A321-445D-8AA5-E6F7667427E4}"/>
                      </a:ext>
                    </a:extLst>
                  </p:cNvPr>
                  <p:cNvSpPr/>
                  <p:nvPr/>
                </p:nvSpPr>
                <p:spPr>
                  <a:xfrm>
                    <a:off x="11794679" y="5253894"/>
                    <a:ext cx="59355" cy="52938"/>
                  </a:xfrm>
                  <a:custGeom>
                    <a:avLst/>
                    <a:gdLst>
                      <a:gd name="connsiteX0" fmla="*/ 13636 w 59355"/>
                      <a:gd name="connsiteY0" fmla="*/ 0 h 52938"/>
                      <a:gd name="connsiteX1" fmla="*/ 0 w 59355"/>
                      <a:gd name="connsiteY1" fmla="*/ 34490 h 52938"/>
                      <a:gd name="connsiteX2" fmla="*/ 45720 w 59355"/>
                      <a:gd name="connsiteY2" fmla="*/ 52939 h 52938"/>
                      <a:gd name="connsiteX3" fmla="*/ 59356 w 59355"/>
                      <a:gd name="connsiteY3" fmla="*/ 18448 h 52938"/>
                      <a:gd name="connsiteX4" fmla="*/ 13636 w 59355"/>
                      <a:gd name="connsiteY4" fmla="*/ 0 h 5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355" h="52938">
                        <a:moveTo>
                          <a:pt x="13636" y="0"/>
                        </a:moveTo>
                        <a:lnTo>
                          <a:pt x="0" y="34490"/>
                        </a:lnTo>
                        <a:lnTo>
                          <a:pt x="45720" y="52939"/>
                        </a:lnTo>
                        <a:lnTo>
                          <a:pt x="59356" y="18448"/>
                        </a:lnTo>
                        <a:lnTo>
                          <a:pt x="13636"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33" name="Freeform: Shape 332">
                    <a:extLst>
                      <a:ext uri="{FF2B5EF4-FFF2-40B4-BE49-F238E27FC236}">
                        <a16:creationId xmlns:a16="http://schemas.microsoft.com/office/drawing/2014/main" id="{6F338290-447A-40E6-8B74-699099EB72E4}"/>
                      </a:ext>
                    </a:extLst>
                  </p:cNvPr>
                  <p:cNvSpPr/>
                  <p:nvPr/>
                </p:nvSpPr>
                <p:spPr>
                  <a:xfrm>
                    <a:off x="11643081" y="5632487"/>
                    <a:ext cx="59355" cy="52938"/>
                  </a:xfrm>
                  <a:custGeom>
                    <a:avLst/>
                    <a:gdLst>
                      <a:gd name="connsiteX0" fmla="*/ 13636 w 59355"/>
                      <a:gd name="connsiteY0" fmla="*/ 0 h 52938"/>
                      <a:gd name="connsiteX1" fmla="*/ 0 w 59355"/>
                      <a:gd name="connsiteY1" fmla="*/ 34490 h 52938"/>
                      <a:gd name="connsiteX2" fmla="*/ 45720 w 59355"/>
                      <a:gd name="connsiteY2" fmla="*/ 52939 h 52938"/>
                      <a:gd name="connsiteX3" fmla="*/ 59356 w 59355"/>
                      <a:gd name="connsiteY3" fmla="*/ 18448 h 52938"/>
                      <a:gd name="connsiteX4" fmla="*/ 13636 w 59355"/>
                      <a:gd name="connsiteY4" fmla="*/ 0 h 5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355" h="52938">
                        <a:moveTo>
                          <a:pt x="13636" y="0"/>
                        </a:moveTo>
                        <a:lnTo>
                          <a:pt x="0" y="34490"/>
                        </a:lnTo>
                        <a:lnTo>
                          <a:pt x="45720" y="52939"/>
                        </a:lnTo>
                        <a:lnTo>
                          <a:pt x="59356" y="18448"/>
                        </a:lnTo>
                        <a:lnTo>
                          <a:pt x="13636"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34" name="Freeform: Shape 333">
                    <a:extLst>
                      <a:ext uri="{FF2B5EF4-FFF2-40B4-BE49-F238E27FC236}">
                        <a16:creationId xmlns:a16="http://schemas.microsoft.com/office/drawing/2014/main" id="{D7406B65-0A0B-48EF-BE63-C0F20E5897E2}"/>
                      </a:ext>
                    </a:extLst>
                  </p:cNvPr>
                  <p:cNvSpPr/>
                  <p:nvPr/>
                </p:nvSpPr>
                <p:spPr>
                  <a:xfrm>
                    <a:off x="11911786" y="5515380"/>
                    <a:ext cx="52938" cy="59355"/>
                  </a:xfrm>
                  <a:custGeom>
                    <a:avLst/>
                    <a:gdLst>
                      <a:gd name="connsiteX0" fmla="*/ 18448 w 52938"/>
                      <a:gd name="connsiteY0" fmla="*/ 0 h 59355"/>
                      <a:gd name="connsiteX1" fmla="*/ 0 w 52938"/>
                      <a:gd name="connsiteY1" fmla="*/ 45720 h 59355"/>
                      <a:gd name="connsiteX2" fmla="*/ 34490 w 52938"/>
                      <a:gd name="connsiteY2" fmla="*/ 59356 h 59355"/>
                      <a:gd name="connsiteX3" fmla="*/ 52939 w 52938"/>
                      <a:gd name="connsiteY3" fmla="*/ 13636 h 59355"/>
                      <a:gd name="connsiteX4" fmla="*/ 18448 w 52938"/>
                      <a:gd name="connsiteY4" fmla="*/ 0 h 59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59355">
                        <a:moveTo>
                          <a:pt x="18448" y="0"/>
                        </a:moveTo>
                        <a:lnTo>
                          <a:pt x="0" y="45720"/>
                        </a:lnTo>
                        <a:lnTo>
                          <a:pt x="34490" y="59356"/>
                        </a:lnTo>
                        <a:lnTo>
                          <a:pt x="52939" y="13636"/>
                        </a:lnTo>
                        <a:lnTo>
                          <a:pt x="18448"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35" name="Freeform: Shape 334">
                    <a:extLst>
                      <a:ext uri="{FF2B5EF4-FFF2-40B4-BE49-F238E27FC236}">
                        <a16:creationId xmlns:a16="http://schemas.microsoft.com/office/drawing/2014/main" id="{4250B95E-F9C4-4CC4-939A-CD4EF8731C81}"/>
                      </a:ext>
                    </a:extLst>
                  </p:cNvPr>
                  <p:cNvSpPr/>
                  <p:nvPr/>
                </p:nvSpPr>
                <p:spPr>
                  <a:xfrm>
                    <a:off x="11533192" y="5364584"/>
                    <a:ext cx="52938" cy="59355"/>
                  </a:xfrm>
                  <a:custGeom>
                    <a:avLst/>
                    <a:gdLst>
                      <a:gd name="connsiteX0" fmla="*/ 18449 w 52938"/>
                      <a:gd name="connsiteY0" fmla="*/ 0 h 59355"/>
                      <a:gd name="connsiteX1" fmla="*/ 0 w 52938"/>
                      <a:gd name="connsiteY1" fmla="*/ 45720 h 59355"/>
                      <a:gd name="connsiteX2" fmla="*/ 34491 w 52938"/>
                      <a:gd name="connsiteY2" fmla="*/ 59356 h 59355"/>
                      <a:gd name="connsiteX3" fmla="*/ 52939 w 52938"/>
                      <a:gd name="connsiteY3" fmla="*/ 13636 h 59355"/>
                      <a:gd name="connsiteX4" fmla="*/ 18449 w 52938"/>
                      <a:gd name="connsiteY4" fmla="*/ 0 h 59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59355">
                        <a:moveTo>
                          <a:pt x="18449" y="0"/>
                        </a:moveTo>
                        <a:lnTo>
                          <a:pt x="0" y="45720"/>
                        </a:lnTo>
                        <a:lnTo>
                          <a:pt x="34491" y="59356"/>
                        </a:lnTo>
                        <a:lnTo>
                          <a:pt x="52939" y="13636"/>
                        </a:lnTo>
                        <a:lnTo>
                          <a:pt x="18449"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36" name="Freeform: Shape 335">
                    <a:extLst>
                      <a:ext uri="{FF2B5EF4-FFF2-40B4-BE49-F238E27FC236}">
                        <a16:creationId xmlns:a16="http://schemas.microsoft.com/office/drawing/2014/main" id="{035497A7-2640-4A24-8726-F1F690652FCD}"/>
                      </a:ext>
                    </a:extLst>
                  </p:cNvPr>
                  <p:cNvSpPr/>
                  <p:nvPr/>
                </p:nvSpPr>
                <p:spPr>
                  <a:xfrm>
                    <a:off x="11534797" y="5520193"/>
                    <a:ext cx="52938" cy="59355"/>
                  </a:xfrm>
                  <a:custGeom>
                    <a:avLst/>
                    <a:gdLst>
                      <a:gd name="connsiteX0" fmla="*/ 33688 w 52938"/>
                      <a:gd name="connsiteY0" fmla="*/ 0 h 59355"/>
                      <a:gd name="connsiteX1" fmla="*/ 0 w 52938"/>
                      <a:gd name="connsiteY1" fmla="*/ 14438 h 59355"/>
                      <a:gd name="connsiteX2" fmla="*/ 19250 w 52938"/>
                      <a:gd name="connsiteY2" fmla="*/ 59355 h 59355"/>
                      <a:gd name="connsiteX3" fmla="*/ 52939 w 52938"/>
                      <a:gd name="connsiteY3" fmla="*/ 44918 h 59355"/>
                      <a:gd name="connsiteX4" fmla="*/ 33688 w 52938"/>
                      <a:gd name="connsiteY4" fmla="*/ 0 h 59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59355">
                        <a:moveTo>
                          <a:pt x="33688" y="0"/>
                        </a:moveTo>
                        <a:lnTo>
                          <a:pt x="0" y="14438"/>
                        </a:lnTo>
                        <a:lnTo>
                          <a:pt x="19250" y="59355"/>
                        </a:lnTo>
                        <a:lnTo>
                          <a:pt x="52939" y="44918"/>
                        </a:lnTo>
                        <a:lnTo>
                          <a:pt x="33688"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37" name="Freeform: Shape 336">
                    <a:extLst>
                      <a:ext uri="{FF2B5EF4-FFF2-40B4-BE49-F238E27FC236}">
                        <a16:creationId xmlns:a16="http://schemas.microsoft.com/office/drawing/2014/main" id="{5FE0507A-D400-49E8-8893-D22E8ABC8D3E}"/>
                      </a:ext>
                    </a:extLst>
                  </p:cNvPr>
                  <p:cNvSpPr/>
                  <p:nvPr/>
                </p:nvSpPr>
                <p:spPr>
                  <a:xfrm>
                    <a:off x="11909380" y="5359772"/>
                    <a:ext cx="52938" cy="59355"/>
                  </a:xfrm>
                  <a:custGeom>
                    <a:avLst/>
                    <a:gdLst>
                      <a:gd name="connsiteX0" fmla="*/ 33689 w 52938"/>
                      <a:gd name="connsiteY0" fmla="*/ 0 h 59355"/>
                      <a:gd name="connsiteX1" fmla="*/ 0 w 52938"/>
                      <a:gd name="connsiteY1" fmla="*/ 14438 h 59355"/>
                      <a:gd name="connsiteX2" fmla="*/ 19251 w 52938"/>
                      <a:gd name="connsiteY2" fmla="*/ 59355 h 59355"/>
                      <a:gd name="connsiteX3" fmla="*/ 52939 w 52938"/>
                      <a:gd name="connsiteY3" fmla="*/ 44918 h 59355"/>
                      <a:gd name="connsiteX4" fmla="*/ 33689 w 52938"/>
                      <a:gd name="connsiteY4" fmla="*/ 0 h 59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59355">
                        <a:moveTo>
                          <a:pt x="33689" y="0"/>
                        </a:moveTo>
                        <a:lnTo>
                          <a:pt x="0" y="14438"/>
                        </a:lnTo>
                        <a:lnTo>
                          <a:pt x="19251" y="59355"/>
                        </a:lnTo>
                        <a:lnTo>
                          <a:pt x="52939" y="44918"/>
                        </a:lnTo>
                        <a:lnTo>
                          <a:pt x="33689"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38" name="Freeform: Shape 337">
                    <a:extLst>
                      <a:ext uri="{FF2B5EF4-FFF2-40B4-BE49-F238E27FC236}">
                        <a16:creationId xmlns:a16="http://schemas.microsoft.com/office/drawing/2014/main" id="{38B3011D-7AD0-4DF7-B4D0-8563EE04B37B}"/>
                      </a:ext>
                    </a:extLst>
                  </p:cNvPr>
                  <p:cNvSpPr/>
                  <p:nvPr/>
                </p:nvSpPr>
                <p:spPr>
                  <a:xfrm>
                    <a:off x="11799491" y="5630081"/>
                    <a:ext cx="59355" cy="52939"/>
                  </a:xfrm>
                  <a:custGeom>
                    <a:avLst/>
                    <a:gdLst>
                      <a:gd name="connsiteX0" fmla="*/ 44918 w 59355"/>
                      <a:gd name="connsiteY0" fmla="*/ 0 h 52939"/>
                      <a:gd name="connsiteX1" fmla="*/ 0 w 59355"/>
                      <a:gd name="connsiteY1" fmla="*/ 19251 h 52939"/>
                      <a:gd name="connsiteX2" fmla="*/ 14438 w 59355"/>
                      <a:gd name="connsiteY2" fmla="*/ 52939 h 52939"/>
                      <a:gd name="connsiteX3" fmla="*/ 59356 w 59355"/>
                      <a:gd name="connsiteY3" fmla="*/ 33689 h 52939"/>
                      <a:gd name="connsiteX4" fmla="*/ 44918 w 59355"/>
                      <a:gd name="connsiteY4" fmla="*/ 0 h 5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355" h="52939">
                        <a:moveTo>
                          <a:pt x="44918" y="0"/>
                        </a:moveTo>
                        <a:lnTo>
                          <a:pt x="0" y="19251"/>
                        </a:lnTo>
                        <a:lnTo>
                          <a:pt x="14438" y="52939"/>
                        </a:lnTo>
                        <a:lnTo>
                          <a:pt x="59356" y="33689"/>
                        </a:lnTo>
                        <a:lnTo>
                          <a:pt x="44918"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39" name="Freeform: Shape 338">
                    <a:extLst>
                      <a:ext uri="{FF2B5EF4-FFF2-40B4-BE49-F238E27FC236}">
                        <a16:creationId xmlns:a16="http://schemas.microsoft.com/office/drawing/2014/main" id="{4573D253-E863-49D4-8E3B-E6C2DACF7676}"/>
                      </a:ext>
                    </a:extLst>
                  </p:cNvPr>
                  <p:cNvSpPr/>
                  <p:nvPr/>
                </p:nvSpPr>
                <p:spPr>
                  <a:xfrm>
                    <a:off x="11638268" y="5255498"/>
                    <a:ext cx="59355" cy="52938"/>
                  </a:xfrm>
                  <a:custGeom>
                    <a:avLst/>
                    <a:gdLst>
                      <a:gd name="connsiteX0" fmla="*/ 44918 w 59355"/>
                      <a:gd name="connsiteY0" fmla="*/ 0 h 52938"/>
                      <a:gd name="connsiteX1" fmla="*/ 0 w 59355"/>
                      <a:gd name="connsiteY1" fmla="*/ 19250 h 52938"/>
                      <a:gd name="connsiteX2" fmla="*/ 14438 w 59355"/>
                      <a:gd name="connsiteY2" fmla="*/ 52939 h 52938"/>
                      <a:gd name="connsiteX3" fmla="*/ 59356 w 59355"/>
                      <a:gd name="connsiteY3" fmla="*/ 33688 h 52938"/>
                      <a:gd name="connsiteX4" fmla="*/ 44918 w 59355"/>
                      <a:gd name="connsiteY4" fmla="*/ 0 h 5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355" h="52938">
                        <a:moveTo>
                          <a:pt x="44918" y="0"/>
                        </a:moveTo>
                        <a:lnTo>
                          <a:pt x="0" y="19250"/>
                        </a:lnTo>
                        <a:lnTo>
                          <a:pt x="14438" y="52939"/>
                        </a:lnTo>
                        <a:lnTo>
                          <a:pt x="59356" y="33688"/>
                        </a:lnTo>
                        <a:lnTo>
                          <a:pt x="44918"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nvGrpSpPr>
                <p:cNvPr id="321" name="Graphic 5">
                  <a:extLst>
                    <a:ext uri="{FF2B5EF4-FFF2-40B4-BE49-F238E27FC236}">
                      <a16:creationId xmlns:a16="http://schemas.microsoft.com/office/drawing/2014/main" id="{9F58DD3C-CAA0-43B2-B7A6-33BADD11F605}"/>
                    </a:ext>
                  </a:extLst>
                </p:cNvPr>
                <p:cNvGrpSpPr/>
                <p:nvPr/>
              </p:nvGrpSpPr>
              <p:grpSpPr>
                <a:xfrm>
                  <a:off x="11364750" y="5590778"/>
                  <a:ext cx="262288" cy="263090"/>
                  <a:chOff x="11364750" y="5590778"/>
                  <a:chExt cx="262288" cy="263090"/>
                </a:xfrm>
                <a:solidFill>
                  <a:srgbClr val="50E6FF"/>
                </a:solidFill>
              </p:grpSpPr>
              <p:sp>
                <p:nvSpPr>
                  <p:cNvPr id="322" name="Freeform: Shape 321">
                    <a:extLst>
                      <a:ext uri="{FF2B5EF4-FFF2-40B4-BE49-F238E27FC236}">
                        <a16:creationId xmlns:a16="http://schemas.microsoft.com/office/drawing/2014/main" id="{D91F1BA1-CE67-438E-B528-56A7C99814EE}"/>
                      </a:ext>
                    </a:extLst>
                  </p:cNvPr>
                  <p:cNvSpPr/>
                  <p:nvPr/>
                </p:nvSpPr>
                <p:spPr>
                  <a:xfrm>
                    <a:off x="11383161" y="5610830"/>
                    <a:ext cx="224636" cy="225391"/>
                  </a:xfrm>
                  <a:custGeom>
                    <a:avLst/>
                    <a:gdLst>
                      <a:gd name="connsiteX0" fmla="*/ 112332 w 224636"/>
                      <a:gd name="connsiteY0" fmla="*/ 56147 h 225391"/>
                      <a:gd name="connsiteX1" fmla="*/ 168480 w 224636"/>
                      <a:gd name="connsiteY1" fmla="*/ 111492 h 225391"/>
                      <a:gd name="connsiteX2" fmla="*/ 113134 w 224636"/>
                      <a:gd name="connsiteY2" fmla="*/ 168442 h 225391"/>
                      <a:gd name="connsiteX3" fmla="*/ 112332 w 224636"/>
                      <a:gd name="connsiteY3" fmla="*/ 168442 h 225391"/>
                      <a:gd name="connsiteX4" fmla="*/ 56185 w 224636"/>
                      <a:gd name="connsiteY4" fmla="*/ 113097 h 225391"/>
                      <a:gd name="connsiteX5" fmla="*/ 111530 w 224636"/>
                      <a:gd name="connsiteY5" fmla="*/ 56147 h 225391"/>
                      <a:gd name="connsiteX6" fmla="*/ 112332 w 224636"/>
                      <a:gd name="connsiteY6" fmla="*/ 56147 h 225391"/>
                      <a:gd name="connsiteX7" fmla="*/ 112332 w 224636"/>
                      <a:gd name="connsiteY7" fmla="*/ 0 h 225391"/>
                      <a:gd name="connsiteX8" fmla="*/ 110728 w 224636"/>
                      <a:gd name="connsiteY8" fmla="*/ 0 h 225391"/>
                      <a:gd name="connsiteX9" fmla="*/ 38 w 224636"/>
                      <a:gd name="connsiteY9" fmla="*/ 114701 h 225391"/>
                      <a:gd name="connsiteX10" fmla="*/ 112332 w 224636"/>
                      <a:gd name="connsiteY10" fmla="*/ 225391 h 225391"/>
                      <a:gd name="connsiteX11" fmla="*/ 113937 w 224636"/>
                      <a:gd name="connsiteY11" fmla="*/ 225391 h 225391"/>
                      <a:gd name="connsiteX12" fmla="*/ 224627 w 224636"/>
                      <a:gd name="connsiteY12" fmla="*/ 110690 h 225391"/>
                      <a:gd name="connsiteX13" fmla="*/ 112332 w 224636"/>
                      <a:gd name="connsiteY13" fmla="*/ 0 h 225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636" h="225391">
                        <a:moveTo>
                          <a:pt x="112332" y="56147"/>
                        </a:moveTo>
                        <a:cubicBezTo>
                          <a:pt x="142812" y="56147"/>
                          <a:pt x="167678" y="81012"/>
                          <a:pt x="168480" y="111492"/>
                        </a:cubicBezTo>
                        <a:cubicBezTo>
                          <a:pt x="169282" y="142775"/>
                          <a:pt x="144417" y="168442"/>
                          <a:pt x="113134" y="168442"/>
                        </a:cubicBezTo>
                        <a:lnTo>
                          <a:pt x="112332" y="168442"/>
                        </a:lnTo>
                        <a:cubicBezTo>
                          <a:pt x="81852" y="168442"/>
                          <a:pt x="56185" y="143577"/>
                          <a:pt x="56185" y="113097"/>
                        </a:cubicBezTo>
                        <a:cubicBezTo>
                          <a:pt x="55383" y="81815"/>
                          <a:pt x="80248" y="56147"/>
                          <a:pt x="111530" y="56147"/>
                        </a:cubicBezTo>
                        <a:lnTo>
                          <a:pt x="112332" y="56147"/>
                        </a:lnTo>
                        <a:close/>
                        <a:moveTo>
                          <a:pt x="112332" y="0"/>
                        </a:moveTo>
                        <a:cubicBezTo>
                          <a:pt x="111530" y="0"/>
                          <a:pt x="111530" y="0"/>
                          <a:pt x="110728" y="0"/>
                        </a:cubicBezTo>
                        <a:cubicBezTo>
                          <a:pt x="48164" y="802"/>
                          <a:pt x="-1567" y="52137"/>
                          <a:pt x="38" y="114701"/>
                        </a:cubicBezTo>
                        <a:cubicBezTo>
                          <a:pt x="840" y="176463"/>
                          <a:pt x="51372" y="225391"/>
                          <a:pt x="112332" y="225391"/>
                        </a:cubicBezTo>
                        <a:cubicBezTo>
                          <a:pt x="113134" y="225391"/>
                          <a:pt x="113134" y="225391"/>
                          <a:pt x="113937" y="225391"/>
                        </a:cubicBezTo>
                        <a:cubicBezTo>
                          <a:pt x="175699" y="224589"/>
                          <a:pt x="225429" y="173255"/>
                          <a:pt x="224627" y="110690"/>
                        </a:cubicBezTo>
                        <a:cubicBezTo>
                          <a:pt x="223825" y="49731"/>
                          <a:pt x="174094" y="0"/>
                          <a:pt x="112332" y="0"/>
                        </a:cubicBez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23" name="Freeform: Shape 322">
                    <a:extLst>
                      <a:ext uri="{FF2B5EF4-FFF2-40B4-BE49-F238E27FC236}">
                        <a16:creationId xmlns:a16="http://schemas.microsoft.com/office/drawing/2014/main" id="{11418CC8-EA1E-41EC-B31D-FFB1651715B1}"/>
                      </a:ext>
                    </a:extLst>
                  </p:cNvPr>
                  <p:cNvSpPr/>
                  <p:nvPr/>
                </p:nvSpPr>
                <p:spPr>
                  <a:xfrm>
                    <a:off x="11479451" y="5590778"/>
                    <a:ext cx="28073" cy="24063"/>
                  </a:xfrm>
                  <a:custGeom>
                    <a:avLst/>
                    <a:gdLst>
                      <a:gd name="connsiteX0" fmla="*/ 28074 w 28073"/>
                      <a:gd name="connsiteY0" fmla="*/ 23261 h 24063"/>
                      <a:gd name="connsiteX1" fmla="*/ 802 w 28073"/>
                      <a:gd name="connsiteY1" fmla="*/ 24063 h 24063"/>
                      <a:gd name="connsiteX2" fmla="*/ 0 w 28073"/>
                      <a:gd name="connsiteY2" fmla="*/ 802 h 24063"/>
                      <a:gd name="connsiteX3" fmla="*/ 27272 w 28073"/>
                      <a:gd name="connsiteY3" fmla="*/ 0 h 24063"/>
                      <a:gd name="connsiteX4" fmla="*/ 28074 w 28073"/>
                      <a:gd name="connsiteY4" fmla="*/ 23261 h 24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73" h="24063">
                        <a:moveTo>
                          <a:pt x="28074" y="23261"/>
                        </a:moveTo>
                        <a:lnTo>
                          <a:pt x="802" y="24063"/>
                        </a:lnTo>
                        <a:lnTo>
                          <a:pt x="0" y="802"/>
                        </a:lnTo>
                        <a:lnTo>
                          <a:pt x="27272" y="0"/>
                        </a:lnTo>
                        <a:lnTo>
                          <a:pt x="28074" y="23261"/>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24" name="Freeform: Shape 323">
                    <a:extLst>
                      <a:ext uri="{FF2B5EF4-FFF2-40B4-BE49-F238E27FC236}">
                        <a16:creationId xmlns:a16="http://schemas.microsoft.com/office/drawing/2014/main" id="{4FE665DF-DAB4-4272-A3E4-38D81160D01C}"/>
                      </a:ext>
                    </a:extLst>
                  </p:cNvPr>
                  <p:cNvSpPr/>
                  <p:nvPr/>
                </p:nvSpPr>
                <p:spPr>
                  <a:xfrm>
                    <a:off x="11484264" y="5829805"/>
                    <a:ext cx="28073" cy="24063"/>
                  </a:xfrm>
                  <a:custGeom>
                    <a:avLst/>
                    <a:gdLst>
                      <a:gd name="connsiteX0" fmla="*/ 28074 w 28073"/>
                      <a:gd name="connsiteY0" fmla="*/ 23261 h 24063"/>
                      <a:gd name="connsiteX1" fmla="*/ 802 w 28073"/>
                      <a:gd name="connsiteY1" fmla="*/ 24063 h 24063"/>
                      <a:gd name="connsiteX2" fmla="*/ 0 w 28073"/>
                      <a:gd name="connsiteY2" fmla="*/ 802 h 24063"/>
                      <a:gd name="connsiteX3" fmla="*/ 27272 w 28073"/>
                      <a:gd name="connsiteY3" fmla="*/ 0 h 24063"/>
                      <a:gd name="connsiteX4" fmla="*/ 28074 w 28073"/>
                      <a:gd name="connsiteY4" fmla="*/ 23261 h 24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73" h="24063">
                        <a:moveTo>
                          <a:pt x="28074" y="23261"/>
                        </a:moveTo>
                        <a:lnTo>
                          <a:pt x="802" y="24063"/>
                        </a:lnTo>
                        <a:lnTo>
                          <a:pt x="0" y="802"/>
                        </a:lnTo>
                        <a:lnTo>
                          <a:pt x="27272" y="0"/>
                        </a:lnTo>
                        <a:lnTo>
                          <a:pt x="28074" y="23261"/>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25" name="Freeform: Shape 324">
                    <a:extLst>
                      <a:ext uri="{FF2B5EF4-FFF2-40B4-BE49-F238E27FC236}">
                        <a16:creationId xmlns:a16="http://schemas.microsoft.com/office/drawing/2014/main" id="{978A3CB8-8130-4422-9B03-0FA8447E58E0}"/>
                      </a:ext>
                    </a:extLst>
                  </p:cNvPr>
                  <p:cNvSpPr/>
                  <p:nvPr/>
                </p:nvSpPr>
                <p:spPr>
                  <a:xfrm>
                    <a:off x="11602976" y="5708687"/>
                    <a:ext cx="24063" cy="27271"/>
                  </a:xfrm>
                  <a:custGeom>
                    <a:avLst/>
                    <a:gdLst>
                      <a:gd name="connsiteX0" fmla="*/ 23261 w 24063"/>
                      <a:gd name="connsiteY0" fmla="*/ 0 h 27271"/>
                      <a:gd name="connsiteX1" fmla="*/ 24063 w 24063"/>
                      <a:gd name="connsiteY1" fmla="*/ 27271 h 27271"/>
                      <a:gd name="connsiteX2" fmla="*/ 802 w 24063"/>
                      <a:gd name="connsiteY2" fmla="*/ 27271 h 27271"/>
                      <a:gd name="connsiteX3" fmla="*/ 0 w 24063"/>
                      <a:gd name="connsiteY3" fmla="*/ 0 h 27271"/>
                      <a:gd name="connsiteX4" fmla="*/ 23261 w 24063"/>
                      <a:gd name="connsiteY4" fmla="*/ 0 h 27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63" h="27271">
                        <a:moveTo>
                          <a:pt x="23261" y="0"/>
                        </a:moveTo>
                        <a:lnTo>
                          <a:pt x="24063" y="27271"/>
                        </a:lnTo>
                        <a:lnTo>
                          <a:pt x="802" y="27271"/>
                        </a:lnTo>
                        <a:lnTo>
                          <a:pt x="0" y="0"/>
                        </a:lnTo>
                        <a:lnTo>
                          <a:pt x="23261"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26" name="Freeform: Shape 325">
                    <a:extLst>
                      <a:ext uri="{FF2B5EF4-FFF2-40B4-BE49-F238E27FC236}">
                        <a16:creationId xmlns:a16="http://schemas.microsoft.com/office/drawing/2014/main" id="{76209421-4BD5-4B6D-9E0C-243C8B6F63F9}"/>
                      </a:ext>
                    </a:extLst>
                  </p:cNvPr>
                  <p:cNvSpPr/>
                  <p:nvPr/>
                </p:nvSpPr>
                <p:spPr>
                  <a:xfrm>
                    <a:off x="11364750" y="5708687"/>
                    <a:ext cx="24063" cy="27271"/>
                  </a:xfrm>
                  <a:custGeom>
                    <a:avLst/>
                    <a:gdLst>
                      <a:gd name="connsiteX0" fmla="*/ 23261 w 24063"/>
                      <a:gd name="connsiteY0" fmla="*/ 0 h 27271"/>
                      <a:gd name="connsiteX1" fmla="*/ 24063 w 24063"/>
                      <a:gd name="connsiteY1" fmla="*/ 27271 h 27271"/>
                      <a:gd name="connsiteX2" fmla="*/ 802 w 24063"/>
                      <a:gd name="connsiteY2" fmla="*/ 27271 h 27271"/>
                      <a:gd name="connsiteX3" fmla="*/ 0 w 24063"/>
                      <a:gd name="connsiteY3" fmla="*/ 0 h 27271"/>
                      <a:gd name="connsiteX4" fmla="*/ 23261 w 24063"/>
                      <a:gd name="connsiteY4" fmla="*/ 0 h 27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63" h="27271">
                        <a:moveTo>
                          <a:pt x="23261" y="0"/>
                        </a:moveTo>
                        <a:lnTo>
                          <a:pt x="24063" y="27271"/>
                        </a:lnTo>
                        <a:lnTo>
                          <a:pt x="802" y="27271"/>
                        </a:lnTo>
                        <a:lnTo>
                          <a:pt x="0" y="0"/>
                        </a:lnTo>
                        <a:lnTo>
                          <a:pt x="23261"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27" name="Freeform: Shape 326">
                    <a:extLst>
                      <a:ext uri="{FF2B5EF4-FFF2-40B4-BE49-F238E27FC236}">
                        <a16:creationId xmlns:a16="http://schemas.microsoft.com/office/drawing/2014/main" id="{019D0E69-624B-4BBA-9D0D-A7993DAC5778}"/>
                      </a:ext>
                    </a:extLst>
                  </p:cNvPr>
                  <p:cNvSpPr/>
                  <p:nvPr/>
                </p:nvSpPr>
                <p:spPr>
                  <a:xfrm>
                    <a:off x="11394428" y="5789700"/>
                    <a:ext cx="36094" cy="35292"/>
                  </a:xfrm>
                  <a:custGeom>
                    <a:avLst/>
                    <a:gdLst>
                      <a:gd name="connsiteX0" fmla="*/ 15240 w 36094"/>
                      <a:gd name="connsiteY0" fmla="*/ 0 h 35292"/>
                      <a:gd name="connsiteX1" fmla="*/ 36095 w 36094"/>
                      <a:gd name="connsiteY1" fmla="*/ 20053 h 35292"/>
                      <a:gd name="connsiteX2" fmla="*/ 20855 w 36094"/>
                      <a:gd name="connsiteY2" fmla="*/ 35293 h 35292"/>
                      <a:gd name="connsiteX3" fmla="*/ 0 w 36094"/>
                      <a:gd name="connsiteY3" fmla="*/ 15240 h 35292"/>
                      <a:gd name="connsiteX4" fmla="*/ 15240 w 36094"/>
                      <a:gd name="connsiteY4" fmla="*/ 0 h 35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94" h="35292">
                        <a:moveTo>
                          <a:pt x="15240" y="0"/>
                        </a:moveTo>
                        <a:lnTo>
                          <a:pt x="36095" y="20053"/>
                        </a:lnTo>
                        <a:lnTo>
                          <a:pt x="20855" y="35293"/>
                        </a:lnTo>
                        <a:lnTo>
                          <a:pt x="0" y="15240"/>
                        </a:lnTo>
                        <a:lnTo>
                          <a:pt x="15240"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28" name="Freeform: Shape 327">
                    <a:extLst>
                      <a:ext uri="{FF2B5EF4-FFF2-40B4-BE49-F238E27FC236}">
                        <a16:creationId xmlns:a16="http://schemas.microsoft.com/office/drawing/2014/main" id="{29BDF323-1881-4D27-822C-B91C05E59ED6}"/>
                      </a:ext>
                    </a:extLst>
                  </p:cNvPr>
                  <p:cNvSpPr/>
                  <p:nvPr/>
                </p:nvSpPr>
                <p:spPr>
                  <a:xfrm>
                    <a:off x="11562068" y="5621258"/>
                    <a:ext cx="36094" cy="35292"/>
                  </a:xfrm>
                  <a:custGeom>
                    <a:avLst/>
                    <a:gdLst>
                      <a:gd name="connsiteX0" fmla="*/ 15240 w 36094"/>
                      <a:gd name="connsiteY0" fmla="*/ 0 h 35292"/>
                      <a:gd name="connsiteX1" fmla="*/ 36095 w 36094"/>
                      <a:gd name="connsiteY1" fmla="*/ 20053 h 35292"/>
                      <a:gd name="connsiteX2" fmla="*/ 20855 w 36094"/>
                      <a:gd name="connsiteY2" fmla="*/ 35293 h 35292"/>
                      <a:gd name="connsiteX3" fmla="*/ 0 w 36094"/>
                      <a:gd name="connsiteY3" fmla="*/ 15240 h 35292"/>
                      <a:gd name="connsiteX4" fmla="*/ 15240 w 36094"/>
                      <a:gd name="connsiteY4" fmla="*/ 0 h 35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94" h="35292">
                        <a:moveTo>
                          <a:pt x="15240" y="0"/>
                        </a:moveTo>
                        <a:lnTo>
                          <a:pt x="36095" y="20053"/>
                        </a:lnTo>
                        <a:lnTo>
                          <a:pt x="20855" y="35293"/>
                        </a:lnTo>
                        <a:lnTo>
                          <a:pt x="0" y="15240"/>
                        </a:lnTo>
                        <a:lnTo>
                          <a:pt x="15240"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29" name="Freeform: Shape 328">
                    <a:extLst>
                      <a:ext uri="{FF2B5EF4-FFF2-40B4-BE49-F238E27FC236}">
                        <a16:creationId xmlns:a16="http://schemas.microsoft.com/office/drawing/2014/main" id="{EDA41F15-492B-478B-8205-3B64CE92A393}"/>
                      </a:ext>
                    </a:extLst>
                  </p:cNvPr>
                  <p:cNvSpPr/>
                  <p:nvPr/>
                </p:nvSpPr>
                <p:spPr>
                  <a:xfrm>
                    <a:off x="11563672" y="5787294"/>
                    <a:ext cx="36094" cy="36094"/>
                  </a:xfrm>
                  <a:custGeom>
                    <a:avLst/>
                    <a:gdLst>
                      <a:gd name="connsiteX0" fmla="*/ 0 w 36094"/>
                      <a:gd name="connsiteY0" fmla="*/ 20855 h 36094"/>
                      <a:gd name="connsiteX1" fmla="*/ 20053 w 36094"/>
                      <a:gd name="connsiteY1" fmla="*/ 0 h 36094"/>
                      <a:gd name="connsiteX2" fmla="*/ 36095 w 36094"/>
                      <a:gd name="connsiteY2" fmla="*/ 15240 h 36094"/>
                      <a:gd name="connsiteX3" fmla="*/ 15240 w 36094"/>
                      <a:gd name="connsiteY3" fmla="*/ 36095 h 36094"/>
                      <a:gd name="connsiteX4" fmla="*/ 0 w 36094"/>
                      <a:gd name="connsiteY4" fmla="*/ 20855 h 36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94" h="36094">
                        <a:moveTo>
                          <a:pt x="0" y="20855"/>
                        </a:moveTo>
                        <a:lnTo>
                          <a:pt x="20053" y="0"/>
                        </a:lnTo>
                        <a:lnTo>
                          <a:pt x="36095" y="15240"/>
                        </a:lnTo>
                        <a:lnTo>
                          <a:pt x="15240" y="36095"/>
                        </a:lnTo>
                        <a:lnTo>
                          <a:pt x="0" y="20855"/>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30" name="Freeform: Shape 329">
                    <a:extLst>
                      <a:ext uri="{FF2B5EF4-FFF2-40B4-BE49-F238E27FC236}">
                        <a16:creationId xmlns:a16="http://schemas.microsoft.com/office/drawing/2014/main" id="{89E6A095-42FE-45AD-BB39-6863C85CC4DD}"/>
                      </a:ext>
                    </a:extLst>
                  </p:cNvPr>
                  <p:cNvSpPr/>
                  <p:nvPr/>
                </p:nvSpPr>
                <p:spPr>
                  <a:xfrm>
                    <a:off x="11392022" y="5622862"/>
                    <a:ext cx="35292" cy="36094"/>
                  </a:xfrm>
                  <a:custGeom>
                    <a:avLst/>
                    <a:gdLst>
                      <a:gd name="connsiteX0" fmla="*/ 0 w 35292"/>
                      <a:gd name="connsiteY0" fmla="*/ 20855 h 36094"/>
                      <a:gd name="connsiteX1" fmla="*/ 20053 w 35292"/>
                      <a:gd name="connsiteY1" fmla="*/ 0 h 36094"/>
                      <a:gd name="connsiteX2" fmla="*/ 35293 w 35292"/>
                      <a:gd name="connsiteY2" fmla="*/ 15240 h 36094"/>
                      <a:gd name="connsiteX3" fmla="*/ 15240 w 35292"/>
                      <a:gd name="connsiteY3" fmla="*/ 36095 h 36094"/>
                      <a:gd name="connsiteX4" fmla="*/ 0 w 35292"/>
                      <a:gd name="connsiteY4" fmla="*/ 20855 h 36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2" h="36094">
                        <a:moveTo>
                          <a:pt x="0" y="20855"/>
                        </a:moveTo>
                        <a:lnTo>
                          <a:pt x="20053" y="0"/>
                        </a:lnTo>
                        <a:lnTo>
                          <a:pt x="35293" y="15240"/>
                        </a:lnTo>
                        <a:lnTo>
                          <a:pt x="15240" y="36095"/>
                        </a:lnTo>
                        <a:lnTo>
                          <a:pt x="0" y="20855"/>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grpSp>
        <p:sp>
          <p:nvSpPr>
            <p:cNvPr id="317" name="Freeform: Shape 316">
              <a:extLst>
                <a:ext uri="{FF2B5EF4-FFF2-40B4-BE49-F238E27FC236}">
                  <a16:creationId xmlns:a16="http://schemas.microsoft.com/office/drawing/2014/main" id="{FCAABBB9-CD1E-408B-8BB6-3BF75FEBF681}"/>
                </a:ext>
              </a:extLst>
            </p:cNvPr>
            <p:cNvSpPr/>
            <p:nvPr/>
          </p:nvSpPr>
          <p:spPr>
            <a:xfrm>
              <a:off x="8448733" y="4110923"/>
              <a:ext cx="2850638" cy="914599"/>
            </a:xfrm>
            <a:custGeom>
              <a:avLst/>
              <a:gdLst>
                <a:gd name="connsiteX0" fmla="*/ 0 w 2156454"/>
                <a:gd name="connsiteY0" fmla="*/ 0 h 914859"/>
                <a:gd name="connsiteX1" fmla="*/ 2156454 w 2156454"/>
                <a:gd name="connsiteY1" fmla="*/ 0 h 914859"/>
                <a:gd name="connsiteX2" fmla="*/ 2156454 w 2156454"/>
                <a:gd name="connsiteY2" fmla="*/ 914859 h 914859"/>
                <a:gd name="connsiteX3" fmla="*/ 0 w 2156454"/>
                <a:gd name="connsiteY3" fmla="*/ 914859 h 914859"/>
                <a:gd name="connsiteX4" fmla="*/ 0 w 2156454"/>
                <a:gd name="connsiteY4" fmla="*/ 0 h 914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6454" h="914859">
                  <a:moveTo>
                    <a:pt x="0" y="0"/>
                  </a:moveTo>
                  <a:lnTo>
                    <a:pt x="2156454" y="0"/>
                  </a:lnTo>
                  <a:lnTo>
                    <a:pt x="2156454" y="914859"/>
                  </a:lnTo>
                  <a:lnTo>
                    <a:pt x="0" y="9148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defTabSz="799792">
                <a:spcBef>
                  <a:spcPct val="0"/>
                </a:spcBef>
                <a:spcAft>
                  <a:spcPct val="35000"/>
                </a:spcAft>
                <a:defRPr/>
              </a:pPr>
              <a:r>
                <a:rPr lang="en-GB">
                  <a:solidFill>
                    <a:srgbClr val="000000"/>
                  </a:solidFill>
                  <a:latin typeface="Segoe UI"/>
                </a:rPr>
                <a:t>Development Options and DevOps</a:t>
              </a:r>
              <a:endParaRPr lang="en-US">
                <a:solidFill>
                  <a:srgbClr val="000000"/>
                </a:solidFill>
                <a:latin typeface="Segoe UI"/>
              </a:endParaRPr>
            </a:p>
          </p:txBody>
        </p:sp>
      </p:grpSp>
      <p:grpSp>
        <p:nvGrpSpPr>
          <p:cNvPr id="354" name="Group 353">
            <a:extLst>
              <a:ext uri="{FF2B5EF4-FFF2-40B4-BE49-F238E27FC236}">
                <a16:creationId xmlns:a16="http://schemas.microsoft.com/office/drawing/2014/main" id="{D1A8FD30-897F-4A42-B5E8-A30023D312D1}"/>
              </a:ext>
            </a:extLst>
          </p:cNvPr>
          <p:cNvGrpSpPr/>
          <p:nvPr/>
        </p:nvGrpSpPr>
        <p:grpSpPr>
          <a:xfrm>
            <a:off x="4309732" y="1980443"/>
            <a:ext cx="3697966" cy="982736"/>
            <a:chOff x="2724459" y="2854761"/>
            <a:chExt cx="3697966" cy="982736"/>
          </a:xfrm>
        </p:grpSpPr>
        <p:grpSp>
          <p:nvGrpSpPr>
            <p:cNvPr id="355" name="Graphic 5">
              <a:extLst>
                <a:ext uri="{FF2B5EF4-FFF2-40B4-BE49-F238E27FC236}">
                  <a16:creationId xmlns:a16="http://schemas.microsoft.com/office/drawing/2014/main" id="{00E2229D-ACE3-4BE1-BC1D-A7F91098B207}"/>
                </a:ext>
              </a:extLst>
            </p:cNvPr>
            <p:cNvGrpSpPr/>
            <p:nvPr/>
          </p:nvGrpSpPr>
          <p:grpSpPr>
            <a:xfrm>
              <a:off x="2724459" y="2854761"/>
              <a:ext cx="967308" cy="967308"/>
              <a:chOff x="8163548" y="2124079"/>
              <a:chExt cx="1108509" cy="1108509"/>
            </a:xfrm>
          </p:grpSpPr>
          <p:sp>
            <p:nvSpPr>
              <p:cNvPr id="357" name="Freeform: Shape 356">
                <a:extLst>
                  <a:ext uri="{FF2B5EF4-FFF2-40B4-BE49-F238E27FC236}">
                    <a16:creationId xmlns:a16="http://schemas.microsoft.com/office/drawing/2014/main" id="{AAE7C327-2163-44AC-96DA-BDDC6E0081BD}"/>
                  </a:ext>
                </a:extLst>
              </p:cNvPr>
              <p:cNvSpPr/>
              <p:nvPr/>
            </p:nvSpPr>
            <p:spPr>
              <a:xfrm>
                <a:off x="8163548" y="2124079"/>
                <a:ext cx="1108509" cy="1108509"/>
              </a:xfrm>
              <a:custGeom>
                <a:avLst/>
                <a:gdLst>
                  <a:gd name="connsiteX0" fmla="*/ 1108509 w 1108509"/>
                  <a:gd name="connsiteY0" fmla="*/ 554255 h 1108509"/>
                  <a:gd name="connsiteX1" fmla="*/ 554255 w 1108509"/>
                  <a:gd name="connsiteY1" fmla="*/ 1108510 h 1108509"/>
                  <a:gd name="connsiteX2" fmla="*/ 0 w 1108509"/>
                  <a:gd name="connsiteY2" fmla="*/ 554255 h 1108509"/>
                  <a:gd name="connsiteX3" fmla="*/ 554255 w 1108509"/>
                  <a:gd name="connsiteY3" fmla="*/ 0 h 1108509"/>
                  <a:gd name="connsiteX4" fmla="*/ 1108509 w 1108509"/>
                  <a:gd name="connsiteY4" fmla="*/ 554255 h 1108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509" h="1108509">
                    <a:moveTo>
                      <a:pt x="1108509" y="554255"/>
                    </a:moveTo>
                    <a:cubicBezTo>
                      <a:pt x="1108509" y="860361"/>
                      <a:pt x="860361" y="1108510"/>
                      <a:pt x="554255" y="1108510"/>
                    </a:cubicBezTo>
                    <a:cubicBezTo>
                      <a:pt x="248148" y="1108510"/>
                      <a:pt x="0" y="860361"/>
                      <a:pt x="0" y="554255"/>
                    </a:cubicBezTo>
                    <a:cubicBezTo>
                      <a:pt x="0" y="248148"/>
                      <a:pt x="248148" y="0"/>
                      <a:pt x="554255" y="0"/>
                    </a:cubicBezTo>
                    <a:cubicBezTo>
                      <a:pt x="860361" y="0"/>
                      <a:pt x="1108509" y="248148"/>
                      <a:pt x="1108509" y="554255"/>
                    </a:cubicBezTo>
                    <a:close/>
                  </a:path>
                </a:pathLst>
              </a:custGeom>
              <a:solidFill>
                <a:schemeClr val="accent1">
                  <a:lumMod val="10000"/>
                </a:schemeClr>
              </a:solidFill>
              <a:ln w="12017" cap="flat">
                <a:noFill/>
                <a:prstDash val="solid"/>
                <a:miter/>
              </a:ln>
            </p:spPr>
            <p:txBody>
              <a:bodyPr rtlCol="0" anchor="ctr"/>
              <a:lstStyle/>
              <a:p>
                <a:pPr defTabSz="914192">
                  <a:defRPr/>
                </a:pPr>
                <a:endParaRPr lang="en-US">
                  <a:solidFill>
                    <a:srgbClr val="FFFFFF"/>
                  </a:solidFill>
                  <a:latin typeface="Segoe UI"/>
                </a:endParaRPr>
              </a:p>
            </p:txBody>
          </p:sp>
          <p:grpSp>
            <p:nvGrpSpPr>
              <p:cNvPr id="358" name="Graphic 5">
                <a:extLst>
                  <a:ext uri="{FF2B5EF4-FFF2-40B4-BE49-F238E27FC236}">
                    <a16:creationId xmlns:a16="http://schemas.microsoft.com/office/drawing/2014/main" id="{785760C2-1663-4398-AD2B-33C22039583F}"/>
                  </a:ext>
                </a:extLst>
              </p:cNvPr>
              <p:cNvGrpSpPr/>
              <p:nvPr/>
            </p:nvGrpSpPr>
            <p:grpSpPr>
              <a:xfrm>
                <a:off x="8421826" y="2454547"/>
                <a:ext cx="591151" cy="443563"/>
                <a:chOff x="8421826" y="2454547"/>
                <a:chExt cx="591151" cy="443563"/>
              </a:xfrm>
            </p:grpSpPr>
            <p:sp>
              <p:nvSpPr>
                <p:cNvPr id="359" name="Freeform: Shape 358">
                  <a:extLst>
                    <a:ext uri="{FF2B5EF4-FFF2-40B4-BE49-F238E27FC236}">
                      <a16:creationId xmlns:a16="http://schemas.microsoft.com/office/drawing/2014/main" id="{14D6458B-CD2D-4B45-836F-48ECCFCDAB8F}"/>
                    </a:ext>
                  </a:extLst>
                </p:cNvPr>
                <p:cNvSpPr/>
                <p:nvPr/>
              </p:nvSpPr>
              <p:spPr>
                <a:xfrm>
                  <a:off x="8421826" y="2510694"/>
                  <a:ext cx="591151" cy="387416"/>
                </a:xfrm>
                <a:custGeom>
                  <a:avLst/>
                  <a:gdLst>
                    <a:gd name="connsiteX0" fmla="*/ 591152 w 591151"/>
                    <a:gd name="connsiteY0" fmla="*/ 0 h 387416"/>
                    <a:gd name="connsiteX1" fmla="*/ 0 w 591151"/>
                    <a:gd name="connsiteY1" fmla="*/ 0 h 387416"/>
                    <a:gd name="connsiteX2" fmla="*/ 0 w 591151"/>
                    <a:gd name="connsiteY2" fmla="*/ 387417 h 387416"/>
                    <a:gd name="connsiteX3" fmla="*/ 591152 w 591151"/>
                    <a:gd name="connsiteY3" fmla="*/ 387417 h 387416"/>
                    <a:gd name="connsiteX4" fmla="*/ 591152 w 591151"/>
                    <a:gd name="connsiteY4" fmla="*/ 0 h 38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51" h="387416">
                      <a:moveTo>
                        <a:pt x="591152" y="0"/>
                      </a:moveTo>
                      <a:lnTo>
                        <a:pt x="0" y="0"/>
                      </a:lnTo>
                      <a:lnTo>
                        <a:pt x="0" y="387417"/>
                      </a:lnTo>
                      <a:lnTo>
                        <a:pt x="591152" y="387417"/>
                      </a:lnTo>
                      <a:lnTo>
                        <a:pt x="591152" y="0"/>
                      </a:lnTo>
                      <a:close/>
                    </a:path>
                  </a:pathLst>
                </a:custGeom>
                <a:solidFill>
                  <a:srgbClr val="FFFF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60" name="Freeform: Shape 359">
                  <a:extLst>
                    <a:ext uri="{FF2B5EF4-FFF2-40B4-BE49-F238E27FC236}">
                      <a16:creationId xmlns:a16="http://schemas.microsoft.com/office/drawing/2014/main" id="{0F839878-D4A9-42F3-8D98-43F16AF0AE3C}"/>
                    </a:ext>
                  </a:extLst>
                </p:cNvPr>
                <p:cNvSpPr/>
                <p:nvPr/>
              </p:nvSpPr>
              <p:spPr>
                <a:xfrm>
                  <a:off x="8662458" y="2454547"/>
                  <a:ext cx="109086" cy="109086"/>
                </a:xfrm>
                <a:custGeom>
                  <a:avLst/>
                  <a:gdLst>
                    <a:gd name="connsiteX0" fmla="*/ 54543 w 109086"/>
                    <a:gd name="connsiteY0" fmla="*/ 109086 h 109086"/>
                    <a:gd name="connsiteX1" fmla="*/ 109086 w 109086"/>
                    <a:gd name="connsiteY1" fmla="*/ 54543 h 109086"/>
                    <a:gd name="connsiteX2" fmla="*/ 54543 w 109086"/>
                    <a:gd name="connsiteY2" fmla="*/ 0 h 109086"/>
                    <a:gd name="connsiteX3" fmla="*/ 0 w 109086"/>
                    <a:gd name="connsiteY3" fmla="*/ 54543 h 109086"/>
                    <a:gd name="connsiteX4" fmla="*/ 54543 w 109086"/>
                    <a:gd name="connsiteY4" fmla="*/ 109086 h 109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086" h="109086">
                      <a:moveTo>
                        <a:pt x="54543" y="109086"/>
                      </a:moveTo>
                      <a:cubicBezTo>
                        <a:pt x="84221" y="109086"/>
                        <a:pt x="109086" y="85023"/>
                        <a:pt x="109086" y="54543"/>
                      </a:cubicBezTo>
                      <a:cubicBezTo>
                        <a:pt x="109086" y="24865"/>
                        <a:pt x="85023" y="0"/>
                        <a:pt x="54543" y="0"/>
                      </a:cubicBezTo>
                      <a:cubicBezTo>
                        <a:pt x="24865" y="0"/>
                        <a:pt x="0" y="24063"/>
                        <a:pt x="0" y="54543"/>
                      </a:cubicBezTo>
                      <a:cubicBezTo>
                        <a:pt x="0" y="85023"/>
                        <a:pt x="24865" y="109086"/>
                        <a:pt x="54543" y="109086"/>
                      </a:cubicBezTo>
                      <a:close/>
                    </a:path>
                  </a:pathLst>
                </a:custGeom>
                <a:solidFill>
                  <a:schemeClr val="tx2"/>
                </a:solidFill>
                <a:ln w="8011" cap="flat">
                  <a:noFill/>
                  <a:prstDash val="solid"/>
                  <a:miter/>
                </a:ln>
              </p:spPr>
              <p:txBody>
                <a:bodyPr rtlCol="0" anchor="ctr"/>
                <a:lstStyle/>
                <a:p>
                  <a:pPr defTabSz="914192">
                    <a:defRPr/>
                  </a:pPr>
                  <a:endParaRPr lang="en-US">
                    <a:solidFill>
                      <a:srgbClr val="FFFFFF"/>
                    </a:solidFill>
                    <a:latin typeface="Segoe UI"/>
                  </a:endParaRPr>
                </a:p>
              </p:txBody>
            </p:sp>
            <p:grpSp>
              <p:nvGrpSpPr>
                <p:cNvPr id="361" name="Graphic 5">
                  <a:extLst>
                    <a:ext uri="{FF2B5EF4-FFF2-40B4-BE49-F238E27FC236}">
                      <a16:creationId xmlns:a16="http://schemas.microsoft.com/office/drawing/2014/main" id="{79BAD6F1-04BB-4EB4-8FE4-3EBC4A779728}"/>
                    </a:ext>
                  </a:extLst>
                </p:cNvPr>
                <p:cNvGrpSpPr/>
                <p:nvPr/>
              </p:nvGrpSpPr>
              <p:grpSpPr>
                <a:xfrm>
                  <a:off x="8472359" y="2606946"/>
                  <a:ext cx="218172" cy="245444"/>
                  <a:chOff x="8472359" y="2606946"/>
                  <a:chExt cx="218172" cy="245444"/>
                </a:xfrm>
                <a:solidFill>
                  <a:srgbClr val="0078D4"/>
                </a:solidFill>
              </p:grpSpPr>
              <p:sp>
                <p:nvSpPr>
                  <p:cNvPr id="365" name="Freeform: Shape 364">
                    <a:extLst>
                      <a:ext uri="{FF2B5EF4-FFF2-40B4-BE49-F238E27FC236}">
                        <a16:creationId xmlns:a16="http://schemas.microsoft.com/office/drawing/2014/main" id="{5EE63A2C-5200-4543-A919-43939C12D762}"/>
                      </a:ext>
                    </a:extLst>
                  </p:cNvPr>
                  <p:cNvSpPr/>
                  <p:nvPr/>
                </p:nvSpPr>
                <p:spPr>
                  <a:xfrm>
                    <a:off x="8526902" y="2606946"/>
                    <a:ext cx="109086" cy="109086"/>
                  </a:xfrm>
                  <a:custGeom>
                    <a:avLst/>
                    <a:gdLst>
                      <a:gd name="connsiteX0" fmla="*/ 54543 w 109086"/>
                      <a:gd name="connsiteY0" fmla="*/ 109086 h 109086"/>
                      <a:gd name="connsiteX1" fmla="*/ 109086 w 109086"/>
                      <a:gd name="connsiteY1" fmla="*/ 54543 h 109086"/>
                      <a:gd name="connsiteX2" fmla="*/ 54543 w 109086"/>
                      <a:gd name="connsiteY2" fmla="*/ 0 h 109086"/>
                      <a:gd name="connsiteX3" fmla="*/ 0 w 109086"/>
                      <a:gd name="connsiteY3" fmla="*/ 54543 h 109086"/>
                      <a:gd name="connsiteX4" fmla="*/ 54543 w 109086"/>
                      <a:gd name="connsiteY4" fmla="*/ 109086 h 109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086" h="109086">
                        <a:moveTo>
                          <a:pt x="54543" y="109086"/>
                        </a:moveTo>
                        <a:cubicBezTo>
                          <a:pt x="84221" y="109086"/>
                          <a:pt x="109086" y="85023"/>
                          <a:pt x="109086" y="54543"/>
                        </a:cubicBezTo>
                        <a:cubicBezTo>
                          <a:pt x="109086" y="24865"/>
                          <a:pt x="85023" y="0"/>
                          <a:pt x="54543" y="0"/>
                        </a:cubicBezTo>
                        <a:cubicBezTo>
                          <a:pt x="24865" y="0"/>
                          <a:pt x="0" y="24063"/>
                          <a:pt x="0" y="54543"/>
                        </a:cubicBezTo>
                        <a:cubicBezTo>
                          <a:pt x="0" y="85023"/>
                          <a:pt x="24063" y="109086"/>
                          <a:pt x="54543" y="109086"/>
                        </a:cubicBez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66" name="Freeform: Shape 365">
                    <a:extLst>
                      <a:ext uri="{FF2B5EF4-FFF2-40B4-BE49-F238E27FC236}">
                        <a16:creationId xmlns:a16="http://schemas.microsoft.com/office/drawing/2014/main" id="{F94796F9-5406-4A9D-AE03-F2CA12C3B91E}"/>
                      </a:ext>
                    </a:extLst>
                  </p:cNvPr>
                  <p:cNvSpPr/>
                  <p:nvPr/>
                </p:nvSpPr>
                <p:spPr>
                  <a:xfrm>
                    <a:off x="8472359" y="2743304"/>
                    <a:ext cx="218172" cy="109086"/>
                  </a:xfrm>
                  <a:custGeom>
                    <a:avLst/>
                    <a:gdLst>
                      <a:gd name="connsiteX0" fmla="*/ 0 w 218172"/>
                      <a:gd name="connsiteY0" fmla="*/ 109086 h 109086"/>
                      <a:gd name="connsiteX1" fmla="*/ 109086 w 218172"/>
                      <a:gd name="connsiteY1" fmla="*/ 0 h 109086"/>
                      <a:gd name="connsiteX2" fmla="*/ 218173 w 218172"/>
                      <a:gd name="connsiteY2" fmla="*/ 109086 h 109086"/>
                      <a:gd name="connsiteX3" fmla="*/ 0 w 218172"/>
                      <a:gd name="connsiteY3" fmla="*/ 109086 h 109086"/>
                    </a:gdLst>
                    <a:ahLst/>
                    <a:cxnLst>
                      <a:cxn ang="0">
                        <a:pos x="connsiteX0" y="connsiteY0"/>
                      </a:cxn>
                      <a:cxn ang="0">
                        <a:pos x="connsiteX1" y="connsiteY1"/>
                      </a:cxn>
                      <a:cxn ang="0">
                        <a:pos x="connsiteX2" y="connsiteY2"/>
                      </a:cxn>
                      <a:cxn ang="0">
                        <a:pos x="connsiteX3" y="connsiteY3"/>
                      </a:cxn>
                    </a:cxnLst>
                    <a:rect l="l" t="t" r="r" b="b"/>
                    <a:pathLst>
                      <a:path w="218172" h="109086">
                        <a:moveTo>
                          <a:pt x="0" y="109086"/>
                        </a:moveTo>
                        <a:cubicBezTo>
                          <a:pt x="0" y="48928"/>
                          <a:pt x="48928" y="0"/>
                          <a:pt x="109086" y="0"/>
                        </a:cubicBezTo>
                        <a:cubicBezTo>
                          <a:pt x="169244" y="0"/>
                          <a:pt x="218173" y="48928"/>
                          <a:pt x="218173" y="109086"/>
                        </a:cubicBezTo>
                        <a:lnTo>
                          <a:pt x="0" y="109086"/>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grpSp>
            <p:sp>
              <p:nvSpPr>
                <p:cNvPr id="362" name="Freeform: Shape 361">
                  <a:extLst>
                    <a:ext uri="{FF2B5EF4-FFF2-40B4-BE49-F238E27FC236}">
                      <a16:creationId xmlns:a16="http://schemas.microsoft.com/office/drawing/2014/main" id="{4CB8EC35-C58E-4F97-A507-14ED1CD101B3}"/>
                    </a:ext>
                  </a:extLst>
                </p:cNvPr>
                <p:cNvSpPr/>
                <p:nvPr/>
              </p:nvSpPr>
              <p:spPr>
                <a:xfrm>
                  <a:off x="8726626" y="2787420"/>
                  <a:ext cx="249454" cy="55345"/>
                </a:xfrm>
                <a:custGeom>
                  <a:avLst/>
                  <a:gdLst>
                    <a:gd name="connsiteX0" fmla="*/ 249455 w 249454"/>
                    <a:gd name="connsiteY0" fmla="*/ 0 h 55345"/>
                    <a:gd name="connsiteX1" fmla="*/ 0 w 249454"/>
                    <a:gd name="connsiteY1" fmla="*/ 0 h 55345"/>
                    <a:gd name="connsiteX2" fmla="*/ 0 w 249454"/>
                    <a:gd name="connsiteY2" fmla="*/ 55345 h 55345"/>
                    <a:gd name="connsiteX3" fmla="*/ 249455 w 249454"/>
                    <a:gd name="connsiteY3" fmla="*/ 55345 h 55345"/>
                    <a:gd name="connsiteX4" fmla="*/ 249455 w 249454"/>
                    <a:gd name="connsiteY4" fmla="*/ 0 h 55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454" h="55345">
                      <a:moveTo>
                        <a:pt x="249455" y="0"/>
                      </a:moveTo>
                      <a:lnTo>
                        <a:pt x="0" y="0"/>
                      </a:lnTo>
                      <a:lnTo>
                        <a:pt x="0" y="55345"/>
                      </a:lnTo>
                      <a:lnTo>
                        <a:pt x="249455" y="55345"/>
                      </a:lnTo>
                      <a:lnTo>
                        <a:pt x="249455"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63" name="Freeform: Shape 362">
                  <a:extLst>
                    <a:ext uri="{FF2B5EF4-FFF2-40B4-BE49-F238E27FC236}">
                      <a16:creationId xmlns:a16="http://schemas.microsoft.com/office/drawing/2014/main" id="{98D3792B-3F6D-46E1-882B-E363724DA536}"/>
                    </a:ext>
                  </a:extLst>
                </p:cNvPr>
                <p:cNvSpPr/>
                <p:nvPr/>
              </p:nvSpPr>
              <p:spPr>
                <a:xfrm>
                  <a:off x="8726626" y="2704001"/>
                  <a:ext cx="249454" cy="55345"/>
                </a:xfrm>
                <a:custGeom>
                  <a:avLst/>
                  <a:gdLst>
                    <a:gd name="connsiteX0" fmla="*/ 249455 w 249454"/>
                    <a:gd name="connsiteY0" fmla="*/ 0 h 55345"/>
                    <a:gd name="connsiteX1" fmla="*/ 0 w 249454"/>
                    <a:gd name="connsiteY1" fmla="*/ 0 h 55345"/>
                    <a:gd name="connsiteX2" fmla="*/ 0 w 249454"/>
                    <a:gd name="connsiteY2" fmla="*/ 55345 h 55345"/>
                    <a:gd name="connsiteX3" fmla="*/ 249455 w 249454"/>
                    <a:gd name="connsiteY3" fmla="*/ 55345 h 55345"/>
                    <a:gd name="connsiteX4" fmla="*/ 249455 w 249454"/>
                    <a:gd name="connsiteY4" fmla="*/ 0 h 55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454" h="55345">
                      <a:moveTo>
                        <a:pt x="249455" y="0"/>
                      </a:moveTo>
                      <a:lnTo>
                        <a:pt x="0" y="0"/>
                      </a:lnTo>
                      <a:lnTo>
                        <a:pt x="0" y="55345"/>
                      </a:lnTo>
                      <a:lnTo>
                        <a:pt x="249455" y="55345"/>
                      </a:lnTo>
                      <a:lnTo>
                        <a:pt x="249455"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364" name="Freeform: Shape 363">
                  <a:extLst>
                    <a:ext uri="{FF2B5EF4-FFF2-40B4-BE49-F238E27FC236}">
                      <a16:creationId xmlns:a16="http://schemas.microsoft.com/office/drawing/2014/main" id="{69D82071-DBB3-491C-B0A8-15350BA5D10D}"/>
                    </a:ext>
                  </a:extLst>
                </p:cNvPr>
                <p:cNvSpPr/>
                <p:nvPr/>
              </p:nvSpPr>
              <p:spPr>
                <a:xfrm>
                  <a:off x="8726626" y="2621384"/>
                  <a:ext cx="249454" cy="55345"/>
                </a:xfrm>
                <a:custGeom>
                  <a:avLst/>
                  <a:gdLst>
                    <a:gd name="connsiteX0" fmla="*/ 249455 w 249454"/>
                    <a:gd name="connsiteY0" fmla="*/ 0 h 55345"/>
                    <a:gd name="connsiteX1" fmla="*/ 0 w 249454"/>
                    <a:gd name="connsiteY1" fmla="*/ 0 h 55345"/>
                    <a:gd name="connsiteX2" fmla="*/ 0 w 249454"/>
                    <a:gd name="connsiteY2" fmla="*/ 55345 h 55345"/>
                    <a:gd name="connsiteX3" fmla="*/ 249455 w 249454"/>
                    <a:gd name="connsiteY3" fmla="*/ 55345 h 55345"/>
                    <a:gd name="connsiteX4" fmla="*/ 249455 w 249454"/>
                    <a:gd name="connsiteY4" fmla="*/ 0 h 55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454" h="55345">
                      <a:moveTo>
                        <a:pt x="249455" y="0"/>
                      </a:moveTo>
                      <a:lnTo>
                        <a:pt x="0" y="0"/>
                      </a:lnTo>
                      <a:lnTo>
                        <a:pt x="0" y="55345"/>
                      </a:lnTo>
                      <a:lnTo>
                        <a:pt x="249455" y="55345"/>
                      </a:lnTo>
                      <a:lnTo>
                        <a:pt x="249455"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sp>
          <p:nvSpPr>
            <p:cNvPr id="356" name="Freeform: Shape 355">
              <a:extLst>
                <a:ext uri="{FF2B5EF4-FFF2-40B4-BE49-F238E27FC236}">
                  <a16:creationId xmlns:a16="http://schemas.microsoft.com/office/drawing/2014/main" id="{D90DC58D-901B-4158-BAF0-49D4E1FB9AA4}"/>
                </a:ext>
              </a:extLst>
            </p:cNvPr>
            <p:cNvSpPr/>
            <p:nvPr/>
          </p:nvSpPr>
          <p:spPr>
            <a:xfrm>
              <a:off x="3921661" y="2860226"/>
              <a:ext cx="2500764" cy="977271"/>
            </a:xfrm>
            <a:custGeom>
              <a:avLst/>
              <a:gdLst>
                <a:gd name="connsiteX0" fmla="*/ 0 w 2156454"/>
                <a:gd name="connsiteY0" fmla="*/ 0 h 914859"/>
                <a:gd name="connsiteX1" fmla="*/ 2156454 w 2156454"/>
                <a:gd name="connsiteY1" fmla="*/ 0 h 914859"/>
                <a:gd name="connsiteX2" fmla="*/ 2156454 w 2156454"/>
                <a:gd name="connsiteY2" fmla="*/ 914859 h 914859"/>
                <a:gd name="connsiteX3" fmla="*/ 0 w 2156454"/>
                <a:gd name="connsiteY3" fmla="*/ 914859 h 914859"/>
                <a:gd name="connsiteX4" fmla="*/ 0 w 2156454"/>
                <a:gd name="connsiteY4" fmla="*/ 0 h 914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6454" h="914859">
                  <a:moveTo>
                    <a:pt x="0" y="0"/>
                  </a:moveTo>
                  <a:lnTo>
                    <a:pt x="2156454" y="0"/>
                  </a:lnTo>
                  <a:lnTo>
                    <a:pt x="2156454" y="914859"/>
                  </a:lnTo>
                  <a:lnTo>
                    <a:pt x="0" y="9148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defTabSz="799792">
                <a:spcBef>
                  <a:spcPct val="0"/>
                </a:spcBef>
                <a:spcAft>
                  <a:spcPct val="35000"/>
                </a:spcAft>
                <a:defRPr/>
              </a:pPr>
              <a:r>
                <a:rPr lang="en-GB">
                  <a:solidFill>
                    <a:srgbClr val="000000"/>
                  </a:solidFill>
                  <a:latin typeface="Segoe UI"/>
                </a:rPr>
                <a:t>Identity and Access Management</a:t>
              </a:r>
              <a:endParaRPr lang="en-US">
                <a:solidFill>
                  <a:srgbClr val="000000"/>
                </a:solidFill>
                <a:latin typeface="Segoe UI"/>
              </a:endParaRPr>
            </a:p>
          </p:txBody>
        </p:sp>
      </p:grpSp>
      <p:grpSp>
        <p:nvGrpSpPr>
          <p:cNvPr id="390" name="Group 389">
            <a:extLst>
              <a:ext uri="{FF2B5EF4-FFF2-40B4-BE49-F238E27FC236}">
                <a16:creationId xmlns:a16="http://schemas.microsoft.com/office/drawing/2014/main" id="{068FBEFA-5734-434D-ACCD-EE5BA04BF7B6}"/>
              </a:ext>
            </a:extLst>
          </p:cNvPr>
          <p:cNvGrpSpPr/>
          <p:nvPr/>
        </p:nvGrpSpPr>
        <p:grpSpPr>
          <a:xfrm>
            <a:off x="8027782" y="3498464"/>
            <a:ext cx="3679144" cy="967308"/>
            <a:chOff x="7229580" y="1624956"/>
            <a:chExt cx="3679144" cy="967308"/>
          </a:xfrm>
        </p:grpSpPr>
        <p:grpSp>
          <p:nvGrpSpPr>
            <p:cNvPr id="391" name="Graphic 5">
              <a:extLst>
                <a:ext uri="{FF2B5EF4-FFF2-40B4-BE49-F238E27FC236}">
                  <a16:creationId xmlns:a16="http://schemas.microsoft.com/office/drawing/2014/main" id="{00F64818-2895-40FA-BD04-F568DADB847E}"/>
                </a:ext>
              </a:extLst>
            </p:cNvPr>
            <p:cNvGrpSpPr/>
            <p:nvPr/>
          </p:nvGrpSpPr>
          <p:grpSpPr>
            <a:xfrm>
              <a:off x="7229580" y="1624956"/>
              <a:ext cx="967308" cy="967308"/>
              <a:chOff x="13148632" y="4139769"/>
              <a:chExt cx="1108509" cy="1108509"/>
            </a:xfrm>
          </p:grpSpPr>
          <p:sp>
            <p:nvSpPr>
              <p:cNvPr id="393" name="Freeform: Shape 392">
                <a:extLst>
                  <a:ext uri="{FF2B5EF4-FFF2-40B4-BE49-F238E27FC236}">
                    <a16:creationId xmlns:a16="http://schemas.microsoft.com/office/drawing/2014/main" id="{4ED03BDE-CD41-4474-89A6-91AB5194C5DC}"/>
                  </a:ext>
                </a:extLst>
              </p:cNvPr>
              <p:cNvSpPr/>
              <p:nvPr/>
            </p:nvSpPr>
            <p:spPr>
              <a:xfrm>
                <a:off x="13148632" y="4139769"/>
                <a:ext cx="1108509" cy="1108509"/>
              </a:xfrm>
              <a:custGeom>
                <a:avLst/>
                <a:gdLst>
                  <a:gd name="connsiteX0" fmla="*/ 1108509 w 1108509"/>
                  <a:gd name="connsiteY0" fmla="*/ 554255 h 1108509"/>
                  <a:gd name="connsiteX1" fmla="*/ 554255 w 1108509"/>
                  <a:gd name="connsiteY1" fmla="*/ 1108510 h 1108509"/>
                  <a:gd name="connsiteX2" fmla="*/ 0 w 1108509"/>
                  <a:gd name="connsiteY2" fmla="*/ 554255 h 1108509"/>
                  <a:gd name="connsiteX3" fmla="*/ 554255 w 1108509"/>
                  <a:gd name="connsiteY3" fmla="*/ 0 h 1108509"/>
                  <a:gd name="connsiteX4" fmla="*/ 1108509 w 1108509"/>
                  <a:gd name="connsiteY4" fmla="*/ 554255 h 1108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509" h="1108509">
                    <a:moveTo>
                      <a:pt x="1108509" y="554255"/>
                    </a:moveTo>
                    <a:cubicBezTo>
                      <a:pt x="1108509" y="860362"/>
                      <a:pt x="860361" y="1108510"/>
                      <a:pt x="554255" y="1108510"/>
                    </a:cubicBezTo>
                    <a:cubicBezTo>
                      <a:pt x="248148" y="1108510"/>
                      <a:pt x="0" y="860361"/>
                      <a:pt x="0" y="554255"/>
                    </a:cubicBezTo>
                    <a:cubicBezTo>
                      <a:pt x="0" y="248148"/>
                      <a:pt x="248149" y="0"/>
                      <a:pt x="554255" y="0"/>
                    </a:cubicBezTo>
                    <a:cubicBezTo>
                      <a:pt x="860362" y="0"/>
                      <a:pt x="1108509" y="248149"/>
                      <a:pt x="1108509" y="554255"/>
                    </a:cubicBezTo>
                    <a:close/>
                  </a:path>
                </a:pathLst>
              </a:custGeom>
              <a:solidFill>
                <a:schemeClr val="accent1">
                  <a:lumMod val="10000"/>
                </a:schemeClr>
              </a:solidFill>
              <a:ln w="12017" cap="flat">
                <a:noFill/>
                <a:prstDash val="solid"/>
                <a:miter/>
              </a:ln>
            </p:spPr>
            <p:txBody>
              <a:bodyPr rtlCol="0" anchor="ctr"/>
              <a:lstStyle/>
              <a:p>
                <a:pPr defTabSz="914192">
                  <a:defRPr/>
                </a:pPr>
                <a:endParaRPr lang="en-US">
                  <a:solidFill>
                    <a:srgbClr val="FFFFFF"/>
                  </a:solidFill>
                  <a:latin typeface="Segoe UI"/>
                </a:endParaRPr>
              </a:p>
            </p:txBody>
          </p:sp>
          <p:grpSp>
            <p:nvGrpSpPr>
              <p:cNvPr id="394" name="Graphic 5">
                <a:extLst>
                  <a:ext uri="{FF2B5EF4-FFF2-40B4-BE49-F238E27FC236}">
                    <a16:creationId xmlns:a16="http://schemas.microsoft.com/office/drawing/2014/main" id="{7C36AF31-2399-4F89-8167-B80D5FF2DF52}"/>
                  </a:ext>
                </a:extLst>
              </p:cNvPr>
              <p:cNvGrpSpPr/>
              <p:nvPr/>
            </p:nvGrpSpPr>
            <p:grpSpPr>
              <a:xfrm>
                <a:off x="13391670" y="4382005"/>
                <a:ext cx="625642" cy="633663"/>
                <a:chOff x="13391670" y="4382005"/>
                <a:chExt cx="625642" cy="633663"/>
              </a:xfrm>
            </p:grpSpPr>
            <p:grpSp>
              <p:nvGrpSpPr>
                <p:cNvPr id="395" name="Graphic 5">
                  <a:extLst>
                    <a:ext uri="{FF2B5EF4-FFF2-40B4-BE49-F238E27FC236}">
                      <a16:creationId xmlns:a16="http://schemas.microsoft.com/office/drawing/2014/main" id="{1A45F565-E321-48CC-AB5C-8A3C6BEC0ABF}"/>
                    </a:ext>
                  </a:extLst>
                </p:cNvPr>
                <p:cNvGrpSpPr/>
                <p:nvPr/>
              </p:nvGrpSpPr>
              <p:grpSpPr>
                <a:xfrm>
                  <a:off x="13516799" y="4756588"/>
                  <a:ext cx="258277" cy="259079"/>
                  <a:chOff x="13516799" y="4756588"/>
                  <a:chExt cx="258277" cy="259079"/>
                </a:xfrm>
                <a:solidFill>
                  <a:srgbClr val="50E6FF"/>
                </a:solidFill>
              </p:grpSpPr>
              <p:sp>
                <p:nvSpPr>
                  <p:cNvPr id="403" name="Freeform: Shape 402">
                    <a:extLst>
                      <a:ext uri="{FF2B5EF4-FFF2-40B4-BE49-F238E27FC236}">
                        <a16:creationId xmlns:a16="http://schemas.microsoft.com/office/drawing/2014/main" id="{8018D16F-A296-4BEE-BF30-AFB77BA30F47}"/>
                      </a:ext>
                    </a:extLst>
                  </p:cNvPr>
                  <p:cNvSpPr/>
                  <p:nvPr/>
                </p:nvSpPr>
                <p:spPr>
                  <a:xfrm>
                    <a:off x="13547279" y="4756588"/>
                    <a:ext cx="227798" cy="155608"/>
                  </a:xfrm>
                  <a:custGeom>
                    <a:avLst/>
                    <a:gdLst>
                      <a:gd name="connsiteX0" fmla="*/ 0 w 227798"/>
                      <a:gd name="connsiteY0" fmla="*/ 155608 h 155608"/>
                      <a:gd name="connsiteX1" fmla="*/ 72991 w 227798"/>
                      <a:gd name="connsiteY1" fmla="*/ 155608 h 155608"/>
                      <a:gd name="connsiteX2" fmla="*/ 227798 w 227798"/>
                      <a:gd name="connsiteY2" fmla="*/ 802 h 155608"/>
                      <a:gd name="connsiteX3" fmla="*/ 154806 w 227798"/>
                      <a:gd name="connsiteY3" fmla="*/ 0 h 155608"/>
                      <a:gd name="connsiteX4" fmla="*/ 0 w 227798"/>
                      <a:gd name="connsiteY4" fmla="*/ 155608 h 155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98" h="155608">
                        <a:moveTo>
                          <a:pt x="0" y="155608"/>
                        </a:moveTo>
                        <a:lnTo>
                          <a:pt x="72991" y="155608"/>
                        </a:lnTo>
                        <a:lnTo>
                          <a:pt x="227798" y="802"/>
                        </a:lnTo>
                        <a:lnTo>
                          <a:pt x="154806" y="0"/>
                        </a:lnTo>
                        <a:lnTo>
                          <a:pt x="0" y="155608"/>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04" name="Freeform: Shape 403">
                    <a:extLst>
                      <a:ext uri="{FF2B5EF4-FFF2-40B4-BE49-F238E27FC236}">
                        <a16:creationId xmlns:a16="http://schemas.microsoft.com/office/drawing/2014/main" id="{F79679EC-184F-4045-B8C4-96B230E394A4}"/>
                      </a:ext>
                    </a:extLst>
                  </p:cNvPr>
                  <p:cNvSpPr/>
                  <p:nvPr/>
                </p:nvSpPr>
                <p:spPr>
                  <a:xfrm>
                    <a:off x="13516799" y="4860862"/>
                    <a:ext cx="227797" cy="154806"/>
                  </a:xfrm>
                  <a:custGeom>
                    <a:avLst/>
                    <a:gdLst>
                      <a:gd name="connsiteX0" fmla="*/ 0 w 227797"/>
                      <a:gd name="connsiteY0" fmla="*/ 154806 h 154806"/>
                      <a:gd name="connsiteX1" fmla="*/ 72991 w 227797"/>
                      <a:gd name="connsiteY1" fmla="*/ 154806 h 154806"/>
                      <a:gd name="connsiteX2" fmla="*/ 227798 w 227797"/>
                      <a:gd name="connsiteY2" fmla="*/ 0 h 154806"/>
                      <a:gd name="connsiteX3" fmla="*/ 154806 w 227797"/>
                      <a:gd name="connsiteY3" fmla="*/ 0 h 154806"/>
                      <a:gd name="connsiteX4" fmla="*/ 0 w 227797"/>
                      <a:gd name="connsiteY4" fmla="*/ 154806 h 1548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97" h="154806">
                        <a:moveTo>
                          <a:pt x="0" y="154806"/>
                        </a:moveTo>
                        <a:lnTo>
                          <a:pt x="72991" y="154806"/>
                        </a:lnTo>
                        <a:lnTo>
                          <a:pt x="227798" y="0"/>
                        </a:lnTo>
                        <a:lnTo>
                          <a:pt x="154806" y="0"/>
                        </a:lnTo>
                        <a:lnTo>
                          <a:pt x="0" y="154806"/>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nvGrpSpPr>
                <p:cNvPr id="396" name="Graphic 5">
                  <a:extLst>
                    <a:ext uri="{FF2B5EF4-FFF2-40B4-BE49-F238E27FC236}">
                      <a16:creationId xmlns:a16="http://schemas.microsoft.com/office/drawing/2014/main" id="{C2976ECE-7BA9-4F0C-AC85-8FCF9EEA16E6}"/>
                    </a:ext>
                  </a:extLst>
                </p:cNvPr>
                <p:cNvGrpSpPr/>
                <p:nvPr/>
              </p:nvGrpSpPr>
              <p:grpSpPr>
                <a:xfrm>
                  <a:off x="13463058" y="4733327"/>
                  <a:ext cx="137159" cy="137962"/>
                  <a:chOff x="13463058" y="4733327"/>
                  <a:chExt cx="137159" cy="137962"/>
                </a:xfrm>
                <a:solidFill>
                  <a:srgbClr val="0078D4"/>
                </a:solidFill>
              </p:grpSpPr>
              <p:sp>
                <p:nvSpPr>
                  <p:cNvPr id="401" name="Freeform: Shape 400">
                    <a:extLst>
                      <a:ext uri="{FF2B5EF4-FFF2-40B4-BE49-F238E27FC236}">
                        <a16:creationId xmlns:a16="http://schemas.microsoft.com/office/drawing/2014/main" id="{273F1090-E171-47AB-8443-F0382F597E4F}"/>
                      </a:ext>
                    </a:extLst>
                  </p:cNvPr>
                  <p:cNvSpPr/>
                  <p:nvPr/>
                </p:nvSpPr>
                <p:spPr>
                  <a:xfrm>
                    <a:off x="13479100" y="4733327"/>
                    <a:ext cx="121117" cy="82616"/>
                  </a:xfrm>
                  <a:custGeom>
                    <a:avLst/>
                    <a:gdLst>
                      <a:gd name="connsiteX0" fmla="*/ 0 w 121117"/>
                      <a:gd name="connsiteY0" fmla="*/ 82617 h 82616"/>
                      <a:gd name="connsiteX1" fmla="*/ 38501 w 121117"/>
                      <a:gd name="connsiteY1" fmla="*/ 82617 h 82616"/>
                      <a:gd name="connsiteX2" fmla="*/ 121118 w 121117"/>
                      <a:gd name="connsiteY2" fmla="*/ 0 h 82616"/>
                      <a:gd name="connsiteX3" fmla="*/ 82617 w 121117"/>
                      <a:gd name="connsiteY3" fmla="*/ 0 h 82616"/>
                      <a:gd name="connsiteX4" fmla="*/ 0 w 121117"/>
                      <a:gd name="connsiteY4" fmla="*/ 82617 h 82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17" h="82616">
                        <a:moveTo>
                          <a:pt x="0" y="82617"/>
                        </a:moveTo>
                        <a:lnTo>
                          <a:pt x="38501" y="82617"/>
                        </a:lnTo>
                        <a:lnTo>
                          <a:pt x="121118" y="0"/>
                        </a:lnTo>
                        <a:lnTo>
                          <a:pt x="82617" y="0"/>
                        </a:lnTo>
                        <a:lnTo>
                          <a:pt x="0" y="82617"/>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02" name="Freeform: Shape 401">
                    <a:extLst>
                      <a:ext uri="{FF2B5EF4-FFF2-40B4-BE49-F238E27FC236}">
                        <a16:creationId xmlns:a16="http://schemas.microsoft.com/office/drawing/2014/main" id="{28BD3CC2-F1A7-42AA-BA27-CED82EA949BE}"/>
                      </a:ext>
                    </a:extLst>
                  </p:cNvPr>
                  <p:cNvSpPr/>
                  <p:nvPr/>
                </p:nvSpPr>
                <p:spPr>
                  <a:xfrm>
                    <a:off x="13463058" y="4788673"/>
                    <a:ext cx="121117" cy="82616"/>
                  </a:xfrm>
                  <a:custGeom>
                    <a:avLst/>
                    <a:gdLst>
                      <a:gd name="connsiteX0" fmla="*/ 0 w 121117"/>
                      <a:gd name="connsiteY0" fmla="*/ 82617 h 82616"/>
                      <a:gd name="connsiteX1" fmla="*/ 38501 w 121117"/>
                      <a:gd name="connsiteY1" fmla="*/ 82617 h 82616"/>
                      <a:gd name="connsiteX2" fmla="*/ 121118 w 121117"/>
                      <a:gd name="connsiteY2" fmla="*/ 0 h 82616"/>
                      <a:gd name="connsiteX3" fmla="*/ 82617 w 121117"/>
                      <a:gd name="connsiteY3" fmla="*/ 0 h 82616"/>
                      <a:gd name="connsiteX4" fmla="*/ 0 w 121117"/>
                      <a:gd name="connsiteY4" fmla="*/ 82617 h 82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17" h="82616">
                        <a:moveTo>
                          <a:pt x="0" y="82617"/>
                        </a:moveTo>
                        <a:lnTo>
                          <a:pt x="38501" y="82617"/>
                        </a:lnTo>
                        <a:lnTo>
                          <a:pt x="121118" y="0"/>
                        </a:lnTo>
                        <a:lnTo>
                          <a:pt x="82617" y="0"/>
                        </a:lnTo>
                        <a:lnTo>
                          <a:pt x="0" y="82617"/>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nvGrpSpPr>
                <p:cNvPr id="397" name="Graphic 5">
                  <a:extLst>
                    <a:ext uri="{FF2B5EF4-FFF2-40B4-BE49-F238E27FC236}">
                      <a16:creationId xmlns:a16="http://schemas.microsoft.com/office/drawing/2014/main" id="{66C03222-754B-4984-8AAE-F3373954662C}"/>
                    </a:ext>
                  </a:extLst>
                </p:cNvPr>
                <p:cNvGrpSpPr/>
                <p:nvPr/>
              </p:nvGrpSpPr>
              <p:grpSpPr>
                <a:xfrm>
                  <a:off x="13775879" y="4733327"/>
                  <a:ext cx="137159" cy="137962"/>
                  <a:chOff x="13775879" y="4733327"/>
                  <a:chExt cx="137159" cy="137962"/>
                </a:xfrm>
                <a:solidFill>
                  <a:srgbClr val="0078D4"/>
                </a:solidFill>
              </p:grpSpPr>
              <p:sp>
                <p:nvSpPr>
                  <p:cNvPr id="399" name="Freeform: Shape 398">
                    <a:extLst>
                      <a:ext uri="{FF2B5EF4-FFF2-40B4-BE49-F238E27FC236}">
                        <a16:creationId xmlns:a16="http://schemas.microsoft.com/office/drawing/2014/main" id="{9B764C0A-93AF-4B23-B0B9-8475441485BD}"/>
                      </a:ext>
                    </a:extLst>
                  </p:cNvPr>
                  <p:cNvSpPr/>
                  <p:nvPr/>
                </p:nvSpPr>
                <p:spPr>
                  <a:xfrm>
                    <a:off x="13791921" y="4733327"/>
                    <a:ext cx="121117" cy="82616"/>
                  </a:xfrm>
                  <a:custGeom>
                    <a:avLst/>
                    <a:gdLst>
                      <a:gd name="connsiteX0" fmla="*/ 0 w 121117"/>
                      <a:gd name="connsiteY0" fmla="*/ 82617 h 82616"/>
                      <a:gd name="connsiteX1" fmla="*/ 38501 w 121117"/>
                      <a:gd name="connsiteY1" fmla="*/ 82617 h 82616"/>
                      <a:gd name="connsiteX2" fmla="*/ 121118 w 121117"/>
                      <a:gd name="connsiteY2" fmla="*/ 0 h 82616"/>
                      <a:gd name="connsiteX3" fmla="*/ 82617 w 121117"/>
                      <a:gd name="connsiteY3" fmla="*/ 0 h 82616"/>
                      <a:gd name="connsiteX4" fmla="*/ 0 w 121117"/>
                      <a:gd name="connsiteY4" fmla="*/ 82617 h 82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17" h="82616">
                        <a:moveTo>
                          <a:pt x="0" y="82617"/>
                        </a:moveTo>
                        <a:lnTo>
                          <a:pt x="38501" y="82617"/>
                        </a:lnTo>
                        <a:lnTo>
                          <a:pt x="121118" y="0"/>
                        </a:lnTo>
                        <a:lnTo>
                          <a:pt x="82617" y="0"/>
                        </a:lnTo>
                        <a:lnTo>
                          <a:pt x="0" y="82617"/>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00" name="Freeform: Shape 399">
                    <a:extLst>
                      <a:ext uri="{FF2B5EF4-FFF2-40B4-BE49-F238E27FC236}">
                        <a16:creationId xmlns:a16="http://schemas.microsoft.com/office/drawing/2014/main" id="{95ED4AC9-0F54-458C-A434-9D6A13E8A46A}"/>
                      </a:ext>
                    </a:extLst>
                  </p:cNvPr>
                  <p:cNvSpPr/>
                  <p:nvPr/>
                </p:nvSpPr>
                <p:spPr>
                  <a:xfrm>
                    <a:off x="13775879" y="4788673"/>
                    <a:ext cx="121117" cy="82616"/>
                  </a:xfrm>
                  <a:custGeom>
                    <a:avLst/>
                    <a:gdLst>
                      <a:gd name="connsiteX0" fmla="*/ 0 w 121117"/>
                      <a:gd name="connsiteY0" fmla="*/ 82617 h 82616"/>
                      <a:gd name="connsiteX1" fmla="*/ 38501 w 121117"/>
                      <a:gd name="connsiteY1" fmla="*/ 82617 h 82616"/>
                      <a:gd name="connsiteX2" fmla="*/ 121118 w 121117"/>
                      <a:gd name="connsiteY2" fmla="*/ 0 h 82616"/>
                      <a:gd name="connsiteX3" fmla="*/ 82617 w 121117"/>
                      <a:gd name="connsiteY3" fmla="*/ 0 h 82616"/>
                      <a:gd name="connsiteX4" fmla="*/ 0 w 121117"/>
                      <a:gd name="connsiteY4" fmla="*/ 82617 h 82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17" h="82616">
                        <a:moveTo>
                          <a:pt x="0" y="82617"/>
                        </a:moveTo>
                        <a:lnTo>
                          <a:pt x="38501" y="82617"/>
                        </a:lnTo>
                        <a:lnTo>
                          <a:pt x="121118" y="0"/>
                        </a:lnTo>
                        <a:lnTo>
                          <a:pt x="82617" y="0"/>
                        </a:lnTo>
                        <a:lnTo>
                          <a:pt x="0" y="82617"/>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grpSp>
            <p:sp>
              <p:nvSpPr>
                <p:cNvPr id="398" name="Freeform: Shape 397">
                  <a:extLst>
                    <a:ext uri="{FF2B5EF4-FFF2-40B4-BE49-F238E27FC236}">
                      <a16:creationId xmlns:a16="http://schemas.microsoft.com/office/drawing/2014/main" id="{73CDD680-394E-4721-913A-510695D00C2F}"/>
                    </a:ext>
                  </a:extLst>
                </p:cNvPr>
                <p:cNvSpPr/>
                <p:nvPr/>
              </p:nvSpPr>
              <p:spPr>
                <a:xfrm>
                  <a:off x="13391670" y="4382005"/>
                  <a:ext cx="625642" cy="385010"/>
                </a:xfrm>
                <a:custGeom>
                  <a:avLst/>
                  <a:gdLst>
                    <a:gd name="connsiteX0" fmla="*/ 554255 w 625642"/>
                    <a:gd name="connsiteY0" fmla="*/ 240632 h 385010"/>
                    <a:gd name="connsiteX1" fmla="*/ 553453 w 625642"/>
                    <a:gd name="connsiteY1" fmla="*/ 240632 h 385010"/>
                    <a:gd name="connsiteX2" fmla="*/ 562276 w 625642"/>
                    <a:gd name="connsiteY2" fmla="*/ 192505 h 385010"/>
                    <a:gd name="connsiteX3" fmla="*/ 437147 w 625642"/>
                    <a:gd name="connsiteY3" fmla="*/ 64168 h 385010"/>
                    <a:gd name="connsiteX4" fmla="*/ 395438 w 625642"/>
                    <a:gd name="connsiteY4" fmla="*/ 71388 h 385010"/>
                    <a:gd name="connsiteX5" fmla="*/ 249455 w 625642"/>
                    <a:gd name="connsiteY5" fmla="*/ 0 h 385010"/>
                    <a:gd name="connsiteX6" fmla="*/ 61762 w 625642"/>
                    <a:gd name="connsiteY6" fmla="*/ 192505 h 385010"/>
                    <a:gd name="connsiteX7" fmla="*/ 68179 w 625642"/>
                    <a:gd name="connsiteY7" fmla="*/ 240632 h 385010"/>
                    <a:gd name="connsiteX8" fmla="*/ 0 w 625642"/>
                    <a:gd name="connsiteY8" fmla="*/ 312821 h 385010"/>
                    <a:gd name="connsiteX9" fmla="*/ 70586 w 625642"/>
                    <a:gd name="connsiteY9" fmla="*/ 385011 h 385010"/>
                    <a:gd name="connsiteX10" fmla="*/ 555057 w 625642"/>
                    <a:gd name="connsiteY10" fmla="*/ 385011 h 385010"/>
                    <a:gd name="connsiteX11" fmla="*/ 625642 w 625642"/>
                    <a:gd name="connsiteY11" fmla="*/ 312821 h 385010"/>
                    <a:gd name="connsiteX12" fmla="*/ 554255 w 625642"/>
                    <a:gd name="connsiteY12" fmla="*/ 240632 h 38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5642" h="385010">
                      <a:moveTo>
                        <a:pt x="554255" y="240632"/>
                      </a:moveTo>
                      <a:lnTo>
                        <a:pt x="553453" y="240632"/>
                      </a:lnTo>
                      <a:cubicBezTo>
                        <a:pt x="559067" y="225391"/>
                        <a:pt x="562276" y="209349"/>
                        <a:pt x="562276" y="192505"/>
                      </a:cubicBezTo>
                      <a:cubicBezTo>
                        <a:pt x="562276" y="121920"/>
                        <a:pt x="506129" y="64168"/>
                        <a:pt x="437147" y="64168"/>
                      </a:cubicBezTo>
                      <a:cubicBezTo>
                        <a:pt x="422710" y="64168"/>
                        <a:pt x="408272" y="67377"/>
                        <a:pt x="395438" y="71388"/>
                      </a:cubicBezTo>
                      <a:cubicBezTo>
                        <a:pt x="360947" y="27272"/>
                        <a:pt x="308009" y="0"/>
                        <a:pt x="249455" y="0"/>
                      </a:cubicBezTo>
                      <a:cubicBezTo>
                        <a:pt x="145983" y="0"/>
                        <a:pt x="61762" y="85825"/>
                        <a:pt x="61762" y="192505"/>
                      </a:cubicBezTo>
                      <a:cubicBezTo>
                        <a:pt x="61762" y="209349"/>
                        <a:pt x="64168" y="225391"/>
                        <a:pt x="68179" y="240632"/>
                      </a:cubicBezTo>
                      <a:cubicBezTo>
                        <a:pt x="30480" y="241433"/>
                        <a:pt x="0" y="272716"/>
                        <a:pt x="0" y="312821"/>
                      </a:cubicBezTo>
                      <a:cubicBezTo>
                        <a:pt x="0" y="352926"/>
                        <a:pt x="31282" y="385011"/>
                        <a:pt x="70586" y="385011"/>
                      </a:cubicBezTo>
                      <a:lnTo>
                        <a:pt x="555057" y="385011"/>
                      </a:lnTo>
                      <a:cubicBezTo>
                        <a:pt x="594360" y="385011"/>
                        <a:pt x="625642" y="352926"/>
                        <a:pt x="625642" y="312821"/>
                      </a:cubicBezTo>
                      <a:cubicBezTo>
                        <a:pt x="625642" y="272716"/>
                        <a:pt x="593558" y="240632"/>
                        <a:pt x="554255" y="240632"/>
                      </a:cubicBezTo>
                      <a:close/>
                    </a:path>
                  </a:pathLst>
                </a:custGeom>
                <a:solidFill>
                  <a:schemeClr val="bg1"/>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sp>
          <p:nvSpPr>
            <p:cNvPr id="392" name="Freeform: Shape 391">
              <a:extLst>
                <a:ext uri="{FF2B5EF4-FFF2-40B4-BE49-F238E27FC236}">
                  <a16:creationId xmlns:a16="http://schemas.microsoft.com/office/drawing/2014/main" id="{03F36A61-5293-4417-955E-174CB0E447E3}"/>
                </a:ext>
              </a:extLst>
            </p:cNvPr>
            <p:cNvSpPr/>
            <p:nvPr/>
          </p:nvSpPr>
          <p:spPr>
            <a:xfrm>
              <a:off x="8448733" y="1651311"/>
              <a:ext cx="2459991" cy="914599"/>
            </a:xfrm>
            <a:custGeom>
              <a:avLst/>
              <a:gdLst>
                <a:gd name="connsiteX0" fmla="*/ 0 w 2156454"/>
                <a:gd name="connsiteY0" fmla="*/ 0 h 914859"/>
                <a:gd name="connsiteX1" fmla="*/ 2156454 w 2156454"/>
                <a:gd name="connsiteY1" fmla="*/ 0 h 914859"/>
                <a:gd name="connsiteX2" fmla="*/ 2156454 w 2156454"/>
                <a:gd name="connsiteY2" fmla="*/ 914859 h 914859"/>
                <a:gd name="connsiteX3" fmla="*/ 0 w 2156454"/>
                <a:gd name="connsiteY3" fmla="*/ 914859 h 914859"/>
                <a:gd name="connsiteX4" fmla="*/ 0 w 2156454"/>
                <a:gd name="connsiteY4" fmla="*/ 0 h 914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6454" h="914859">
                  <a:moveTo>
                    <a:pt x="0" y="0"/>
                  </a:moveTo>
                  <a:lnTo>
                    <a:pt x="2156454" y="0"/>
                  </a:lnTo>
                  <a:lnTo>
                    <a:pt x="2156454" y="914859"/>
                  </a:lnTo>
                  <a:lnTo>
                    <a:pt x="0" y="9148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defTabSz="799792">
                <a:spcBef>
                  <a:spcPct val="0"/>
                </a:spcBef>
                <a:spcAft>
                  <a:spcPct val="35000"/>
                </a:spcAft>
                <a:defRPr/>
              </a:pPr>
              <a:r>
                <a:rPr lang="en-US">
                  <a:solidFill>
                    <a:srgbClr val="000000"/>
                  </a:solidFill>
                  <a:latin typeface="Segoe UI"/>
                </a:rPr>
                <a:t>Business Continuity </a:t>
              </a:r>
              <a:br>
                <a:rPr lang="en-US">
                  <a:solidFill>
                    <a:srgbClr val="000000"/>
                  </a:solidFill>
                  <a:latin typeface="Segoe UI"/>
                </a:rPr>
              </a:br>
              <a:r>
                <a:rPr lang="en-US">
                  <a:solidFill>
                    <a:srgbClr val="000000"/>
                  </a:solidFill>
                  <a:latin typeface="Segoe UI"/>
                </a:rPr>
                <a:t>&amp; Disaster Recovery</a:t>
              </a:r>
            </a:p>
          </p:txBody>
        </p:sp>
      </p:grpSp>
      <p:grpSp>
        <p:nvGrpSpPr>
          <p:cNvPr id="405" name="Group 404">
            <a:extLst>
              <a:ext uri="{FF2B5EF4-FFF2-40B4-BE49-F238E27FC236}">
                <a16:creationId xmlns:a16="http://schemas.microsoft.com/office/drawing/2014/main" id="{1DCFAE6A-3D56-48CC-BEBF-25D73A22F985}"/>
              </a:ext>
            </a:extLst>
          </p:cNvPr>
          <p:cNvGrpSpPr/>
          <p:nvPr/>
        </p:nvGrpSpPr>
        <p:grpSpPr>
          <a:xfrm>
            <a:off x="548468" y="1970645"/>
            <a:ext cx="4412901" cy="967308"/>
            <a:chOff x="7236600" y="2854761"/>
            <a:chExt cx="4412901" cy="967308"/>
          </a:xfrm>
        </p:grpSpPr>
        <p:grpSp>
          <p:nvGrpSpPr>
            <p:cNvPr id="406" name="Graphic 5">
              <a:extLst>
                <a:ext uri="{FF2B5EF4-FFF2-40B4-BE49-F238E27FC236}">
                  <a16:creationId xmlns:a16="http://schemas.microsoft.com/office/drawing/2014/main" id="{4F8359E7-6835-427A-92F9-8AB3D1FE4D48}"/>
                </a:ext>
              </a:extLst>
            </p:cNvPr>
            <p:cNvGrpSpPr/>
            <p:nvPr/>
          </p:nvGrpSpPr>
          <p:grpSpPr>
            <a:xfrm>
              <a:off x="7236600" y="2854761"/>
              <a:ext cx="967308" cy="967308"/>
              <a:chOff x="13148632" y="16948"/>
              <a:chExt cx="1108509" cy="1108509"/>
            </a:xfrm>
          </p:grpSpPr>
          <p:sp>
            <p:nvSpPr>
              <p:cNvPr id="408" name="Freeform: Shape 407">
                <a:extLst>
                  <a:ext uri="{FF2B5EF4-FFF2-40B4-BE49-F238E27FC236}">
                    <a16:creationId xmlns:a16="http://schemas.microsoft.com/office/drawing/2014/main" id="{130E1835-24CC-4059-9C1D-F8B4BC05E3D8}"/>
                  </a:ext>
                </a:extLst>
              </p:cNvPr>
              <p:cNvSpPr/>
              <p:nvPr/>
            </p:nvSpPr>
            <p:spPr>
              <a:xfrm>
                <a:off x="13148632" y="16948"/>
                <a:ext cx="1108509" cy="1108509"/>
              </a:xfrm>
              <a:custGeom>
                <a:avLst/>
                <a:gdLst>
                  <a:gd name="connsiteX0" fmla="*/ 1108509 w 1108509"/>
                  <a:gd name="connsiteY0" fmla="*/ 554255 h 1108509"/>
                  <a:gd name="connsiteX1" fmla="*/ 554255 w 1108509"/>
                  <a:gd name="connsiteY1" fmla="*/ 1108510 h 1108509"/>
                  <a:gd name="connsiteX2" fmla="*/ 0 w 1108509"/>
                  <a:gd name="connsiteY2" fmla="*/ 554255 h 1108509"/>
                  <a:gd name="connsiteX3" fmla="*/ 554255 w 1108509"/>
                  <a:gd name="connsiteY3" fmla="*/ 0 h 1108509"/>
                  <a:gd name="connsiteX4" fmla="*/ 1108509 w 1108509"/>
                  <a:gd name="connsiteY4" fmla="*/ 554255 h 1108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509" h="1108509">
                    <a:moveTo>
                      <a:pt x="1108509" y="554255"/>
                    </a:moveTo>
                    <a:cubicBezTo>
                      <a:pt x="1108509" y="860361"/>
                      <a:pt x="860361" y="1108510"/>
                      <a:pt x="554255" y="1108510"/>
                    </a:cubicBezTo>
                    <a:cubicBezTo>
                      <a:pt x="248148" y="1108510"/>
                      <a:pt x="0" y="860361"/>
                      <a:pt x="0" y="554255"/>
                    </a:cubicBezTo>
                    <a:cubicBezTo>
                      <a:pt x="0" y="248148"/>
                      <a:pt x="248149" y="0"/>
                      <a:pt x="554255" y="0"/>
                    </a:cubicBezTo>
                    <a:cubicBezTo>
                      <a:pt x="860362" y="0"/>
                      <a:pt x="1108509" y="248148"/>
                      <a:pt x="1108509" y="554255"/>
                    </a:cubicBezTo>
                    <a:close/>
                  </a:path>
                </a:pathLst>
              </a:custGeom>
              <a:solidFill>
                <a:schemeClr val="accent1">
                  <a:lumMod val="10000"/>
                </a:schemeClr>
              </a:solidFill>
              <a:ln w="12017" cap="flat">
                <a:noFill/>
                <a:prstDash val="solid"/>
                <a:miter/>
              </a:ln>
            </p:spPr>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defTabSz="914192">
                  <a:defRPr/>
                </a:pPr>
                <a:endParaRPr lang="en-US">
                  <a:solidFill>
                    <a:srgbClr val="FFFFFF"/>
                  </a:solidFill>
                  <a:latin typeface="Segoe UI"/>
                </a:endParaRPr>
              </a:p>
            </p:txBody>
          </p:sp>
          <p:grpSp>
            <p:nvGrpSpPr>
              <p:cNvPr id="409" name="Graphic 5">
                <a:extLst>
                  <a:ext uri="{FF2B5EF4-FFF2-40B4-BE49-F238E27FC236}">
                    <a16:creationId xmlns:a16="http://schemas.microsoft.com/office/drawing/2014/main" id="{89CA0815-EFE4-4C2F-8B9E-6D7DE854D906}"/>
                  </a:ext>
                </a:extLst>
              </p:cNvPr>
              <p:cNvGrpSpPr/>
              <p:nvPr/>
            </p:nvGrpSpPr>
            <p:grpSpPr>
              <a:xfrm>
                <a:off x="13422952" y="219079"/>
                <a:ext cx="564682" cy="573505"/>
                <a:chOff x="13422952" y="219079"/>
                <a:chExt cx="564682" cy="573505"/>
              </a:xfrm>
            </p:grpSpPr>
            <p:sp>
              <p:nvSpPr>
                <p:cNvPr id="410" name="Freeform: Shape 409">
                  <a:extLst>
                    <a:ext uri="{FF2B5EF4-FFF2-40B4-BE49-F238E27FC236}">
                      <a16:creationId xmlns:a16="http://schemas.microsoft.com/office/drawing/2014/main" id="{1CD1FCF2-0707-4DE0-9A52-20AD399A477C}"/>
                    </a:ext>
                  </a:extLst>
                </p:cNvPr>
                <p:cNvSpPr/>
                <p:nvPr/>
              </p:nvSpPr>
              <p:spPr>
                <a:xfrm>
                  <a:off x="13696470" y="227902"/>
                  <a:ext cx="17646" cy="132347"/>
                </a:xfrm>
                <a:custGeom>
                  <a:avLst/>
                  <a:gdLst>
                    <a:gd name="connsiteX0" fmla="*/ 17646 w 17646"/>
                    <a:gd name="connsiteY0" fmla="*/ 0 h 132347"/>
                    <a:gd name="connsiteX1" fmla="*/ 0 w 17646"/>
                    <a:gd name="connsiteY1" fmla="*/ 0 h 132347"/>
                    <a:gd name="connsiteX2" fmla="*/ 0 w 17646"/>
                    <a:gd name="connsiteY2" fmla="*/ 132347 h 132347"/>
                    <a:gd name="connsiteX3" fmla="*/ 17646 w 17646"/>
                    <a:gd name="connsiteY3" fmla="*/ 132347 h 132347"/>
                    <a:gd name="connsiteX4" fmla="*/ 17646 w 17646"/>
                    <a:gd name="connsiteY4" fmla="*/ 0 h 13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6" h="132347">
                      <a:moveTo>
                        <a:pt x="17646" y="0"/>
                      </a:moveTo>
                      <a:lnTo>
                        <a:pt x="0" y="0"/>
                      </a:lnTo>
                      <a:lnTo>
                        <a:pt x="0" y="132347"/>
                      </a:lnTo>
                      <a:lnTo>
                        <a:pt x="17646" y="132347"/>
                      </a:lnTo>
                      <a:lnTo>
                        <a:pt x="17646"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11" name="Freeform: Shape 410">
                  <a:extLst>
                    <a:ext uri="{FF2B5EF4-FFF2-40B4-BE49-F238E27FC236}">
                      <a16:creationId xmlns:a16="http://schemas.microsoft.com/office/drawing/2014/main" id="{AC429428-DCED-4493-9C5B-90FE47D8EB35}"/>
                    </a:ext>
                  </a:extLst>
                </p:cNvPr>
                <p:cNvSpPr/>
                <p:nvPr/>
              </p:nvSpPr>
              <p:spPr>
                <a:xfrm>
                  <a:off x="13696470" y="227902"/>
                  <a:ext cx="97055" cy="52938"/>
                </a:xfrm>
                <a:custGeom>
                  <a:avLst/>
                  <a:gdLst>
                    <a:gd name="connsiteX0" fmla="*/ 97055 w 97055"/>
                    <a:gd name="connsiteY0" fmla="*/ 0 h 52938"/>
                    <a:gd name="connsiteX1" fmla="*/ 0 w 97055"/>
                    <a:gd name="connsiteY1" fmla="*/ 0 h 52938"/>
                    <a:gd name="connsiteX2" fmla="*/ 0 w 97055"/>
                    <a:gd name="connsiteY2" fmla="*/ 52939 h 52938"/>
                    <a:gd name="connsiteX3" fmla="*/ 97055 w 97055"/>
                    <a:gd name="connsiteY3" fmla="*/ 52939 h 52938"/>
                    <a:gd name="connsiteX4" fmla="*/ 97055 w 97055"/>
                    <a:gd name="connsiteY4" fmla="*/ 0 h 5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055" h="52938">
                      <a:moveTo>
                        <a:pt x="97055" y="0"/>
                      </a:moveTo>
                      <a:lnTo>
                        <a:pt x="0" y="0"/>
                      </a:lnTo>
                      <a:lnTo>
                        <a:pt x="0" y="52939"/>
                      </a:lnTo>
                      <a:lnTo>
                        <a:pt x="97055" y="52939"/>
                      </a:lnTo>
                      <a:lnTo>
                        <a:pt x="97055"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12" name="Freeform: Shape 411">
                  <a:extLst>
                    <a:ext uri="{FF2B5EF4-FFF2-40B4-BE49-F238E27FC236}">
                      <a16:creationId xmlns:a16="http://schemas.microsoft.com/office/drawing/2014/main" id="{C4A1DF98-9F0D-47CD-ABEC-CE129E315888}"/>
                    </a:ext>
                  </a:extLst>
                </p:cNvPr>
                <p:cNvSpPr/>
                <p:nvPr/>
              </p:nvSpPr>
              <p:spPr>
                <a:xfrm>
                  <a:off x="13705293" y="219079"/>
                  <a:ext cx="97054" cy="52938"/>
                </a:xfrm>
                <a:custGeom>
                  <a:avLst/>
                  <a:gdLst>
                    <a:gd name="connsiteX0" fmla="*/ 97055 w 97054"/>
                    <a:gd name="connsiteY0" fmla="*/ 0 h 52938"/>
                    <a:gd name="connsiteX1" fmla="*/ 0 w 97054"/>
                    <a:gd name="connsiteY1" fmla="*/ 0 h 52938"/>
                    <a:gd name="connsiteX2" fmla="*/ 0 w 97054"/>
                    <a:gd name="connsiteY2" fmla="*/ 52939 h 52938"/>
                    <a:gd name="connsiteX3" fmla="*/ 97055 w 97054"/>
                    <a:gd name="connsiteY3" fmla="*/ 52939 h 52938"/>
                    <a:gd name="connsiteX4" fmla="*/ 97055 w 97054"/>
                    <a:gd name="connsiteY4" fmla="*/ 0 h 5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054" h="52938">
                      <a:moveTo>
                        <a:pt x="97055" y="0"/>
                      </a:moveTo>
                      <a:lnTo>
                        <a:pt x="0" y="0"/>
                      </a:lnTo>
                      <a:lnTo>
                        <a:pt x="0" y="52939"/>
                      </a:lnTo>
                      <a:lnTo>
                        <a:pt x="97055" y="52939"/>
                      </a:lnTo>
                      <a:lnTo>
                        <a:pt x="97055"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13" name="Freeform: Shape 412">
                  <a:extLst>
                    <a:ext uri="{FF2B5EF4-FFF2-40B4-BE49-F238E27FC236}">
                      <a16:creationId xmlns:a16="http://schemas.microsoft.com/office/drawing/2014/main" id="{59403334-71BB-4099-A002-6ADD0D52C39E}"/>
                    </a:ext>
                  </a:extLst>
                </p:cNvPr>
                <p:cNvSpPr/>
                <p:nvPr/>
              </p:nvSpPr>
              <p:spPr>
                <a:xfrm>
                  <a:off x="13493537" y="351426"/>
                  <a:ext cx="423511" cy="211755"/>
                </a:xfrm>
                <a:custGeom>
                  <a:avLst/>
                  <a:gdLst>
                    <a:gd name="connsiteX0" fmla="*/ 0 w 423511"/>
                    <a:gd name="connsiteY0" fmla="*/ 211756 h 211755"/>
                    <a:gd name="connsiteX1" fmla="*/ 211756 w 423511"/>
                    <a:gd name="connsiteY1" fmla="*/ 0 h 211755"/>
                    <a:gd name="connsiteX2" fmla="*/ 423511 w 423511"/>
                    <a:gd name="connsiteY2" fmla="*/ 211756 h 211755"/>
                    <a:gd name="connsiteX3" fmla="*/ 0 w 423511"/>
                    <a:gd name="connsiteY3" fmla="*/ 211756 h 211755"/>
                  </a:gdLst>
                  <a:ahLst/>
                  <a:cxnLst>
                    <a:cxn ang="0">
                      <a:pos x="connsiteX0" y="connsiteY0"/>
                    </a:cxn>
                    <a:cxn ang="0">
                      <a:pos x="connsiteX1" y="connsiteY1"/>
                    </a:cxn>
                    <a:cxn ang="0">
                      <a:pos x="connsiteX2" y="connsiteY2"/>
                    </a:cxn>
                    <a:cxn ang="0">
                      <a:pos x="connsiteX3" y="connsiteY3"/>
                    </a:cxn>
                  </a:cxnLst>
                  <a:rect l="l" t="t" r="r" b="b"/>
                  <a:pathLst>
                    <a:path w="423511" h="211755">
                      <a:moveTo>
                        <a:pt x="0" y="211756"/>
                      </a:moveTo>
                      <a:cubicBezTo>
                        <a:pt x="0" y="94648"/>
                        <a:pt x="94648" y="0"/>
                        <a:pt x="211756" y="0"/>
                      </a:cubicBezTo>
                      <a:cubicBezTo>
                        <a:pt x="328863" y="0"/>
                        <a:pt x="423511" y="94648"/>
                        <a:pt x="423511" y="211756"/>
                      </a:cubicBezTo>
                      <a:lnTo>
                        <a:pt x="0" y="211756"/>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14" name="Freeform: Shape 413">
                  <a:extLst>
                    <a:ext uri="{FF2B5EF4-FFF2-40B4-BE49-F238E27FC236}">
                      <a16:creationId xmlns:a16="http://schemas.microsoft.com/office/drawing/2014/main" id="{848861E0-35AC-4FEC-8503-8F66586031AE}"/>
                    </a:ext>
                  </a:extLst>
                </p:cNvPr>
                <p:cNvSpPr/>
                <p:nvPr/>
              </p:nvSpPr>
              <p:spPr>
                <a:xfrm>
                  <a:off x="13422952" y="563182"/>
                  <a:ext cx="564682" cy="229402"/>
                </a:xfrm>
                <a:custGeom>
                  <a:avLst/>
                  <a:gdLst>
                    <a:gd name="connsiteX0" fmla="*/ 564682 w 564682"/>
                    <a:gd name="connsiteY0" fmla="*/ 0 h 229402"/>
                    <a:gd name="connsiteX1" fmla="*/ 0 w 564682"/>
                    <a:gd name="connsiteY1" fmla="*/ 0 h 229402"/>
                    <a:gd name="connsiteX2" fmla="*/ 0 w 564682"/>
                    <a:gd name="connsiteY2" fmla="*/ 229402 h 229402"/>
                    <a:gd name="connsiteX3" fmla="*/ 564682 w 564682"/>
                    <a:gd name="connsiteY3" fmla="*/ 229402 h 229402"/>
                    <a:gd name="connsiteX4" fmla="*/ 564682 w 564682"/>
                    <a:gd name="connsiteY4" fmla="*/ 0 h 229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682" h="229402">
                      <a:moveTo>
                        <a:pt x="564682" y="0"/>
                      </a:moveTo>
                      <a:lnTo>
                        <a:pt x="0" y="0"/>
                      </a:lnTo>
                      <a:lnTo>
                        <a:pt x="0" y="229402"/>
                      </a:lnTo>
                      <a:lnTo>
                        <a:pt x="564682" y="229402"/>
                      </a:lnTo>
                      <a:lnTo>
                        <a:pt x="564682" y="0"/>
                      </a:ln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15" name="Freeform: Shape 414">
                  <a:extLst>
                    <a:ext uri="{FF2B5EF4-FFF2-40B4-BE49-F238E27FC236}">
                      <a16:creationId xmlns:a16="http://schemas.microsoft.com/office/drawing/2014/main" id="{A5780CB5-AC54-46B5-B2BB-557D1EBB1E46}"/>
                    </a:ext>
                  </a:extLst>
                </p:cNvPr>
                <p:cNvSpPr/>
                <p:nvPr/>
              </p:nvSpPr>
              <p:spPr>
                <a:xfrm>
                  <a:off x="13458245" y="598475"/>
                  <a:ext cx="52938" cy="158816"/>
                </a:xfrm>
                <a:custGeom>
                  <a:avLst/>
                  <a:gdLst>
                    <a:gd name="connsiteX0" fmla="*/ 52939 w 52938"/>
                    <a:gd name="connsiteY0" fmla="*/ 0 h 158816"/>
                    <a:gd name="connsiteX1" fmla="*/ 0 w 52938"/>
                    <a:gd name="connsiteY1" fmla="*/ 0 h 158816"/>
                    <a:gd name="connsiteX2" fmla="*/ 0 w 52938"/>
                    <a:gd name="connsiteY2" fmla="*/ 158817 h 158816"/>
                    <a:gd name="connsiteX3" fmla="*/ 52939 w 52938"/>
                    <a:gd name="connsiteY3" fmla="*/ 158817 h 158816"/>
                    <a:gd name="connsiteX4" fmla="*/ 52939 w 52938"/>
                    <a:gd name="connsiteY4" fmla="*/ 0 h 158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158816">
                      <a:moveTo>
                        <a:pt x="52939" y="0"/>
                      </a:moveTo>
                      <a:lnTo>
                        <a:pt x="0" y="0"/>
                      </a:lnTo>
                      <a:lnTo>
                        <a:pt x="0" y="158817"/>
                      </a:lnTo>
                      <a:lnTo>
                        <a:pt x="52939" y="158817"/>
                      </a:lnTo>
                      <a:lnTo>
                        <a:pt x="52939"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16" name="Freeform: Shape 415">
                  <a:extLst>
                    <a:ext uri="{FF2B5EF4-FFF2-40B4-BE49-F238E27FC236}">
                      <a16:creationId xmlns:a16="http://schemas.microsoft.com/office/drawing/2014/main" id="{8B7891F7-44BA-4143-B7AE-A1D92F95C27F}"/>
                    </a:ext>
                  </a:extLst>
                </p:cNvPr>
                <p:cNvSpPr/>
                <p:nvPr/>
              </p:nvSpPr>
              <p:spPr>
                <a:xfrm>
                  <a:off x="13546477" y="598475"/>
                  <a:ext cx="52938" cy="158816"/>
                </a:xfrm>
                <a:custGeom>
                  <a:avLst/>
                  <a:gdLst>
                    <a:gd name="connsiteX0" fmla="*/ 52939 w 52938"/>
                    <a:gd name="connsiteY0" fmla="*/ 0 h 158816"/>
                    <a:gd name="connsiteX1" fmla="*/ 0 w 52938"/>
                    <a:gd name="connsiteY1" fmla="*/ 0 h 158816"/>
                    <a:gd name="connsiteX2" fmla="*/ 0 w 52938"/>
                    <a:gd name="connsiteY2" fmla="*/ 158817 h 158816"/>
                    <a:gd name="connsiteX3" fmla="*/ 52939 w 52938"/>
                    <a:gd name="connsiteY3" fmla="*/ 158817 h 158816"/>
                    <a:gd name="connsiteX4" fmla="*/ 52939 w 52938"/>
                    <a:gd name="connsiteY4" fmla="*/ 0 h 158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158816">
                      <a:moveTo>
                        <a:pt x="52939" y="0"/>
                      </a:moveTo>
                      <a:lnTo>
                        <a:pt x="0" y="0"/>
                      </a:lnTo>
                      <a:lnTo>
                        <a:pt x="0" y="158817"/>
                      </a:lnTo>
                      <a:lnTo>
                        <a:pt x="52939" y="158817"/>
                      </a:lnTo>
                      <a:lnTo>
                        <a:pt x="52939"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17" name="Freeform: Shape 416">
                  <a:extLst>
                    <a:ext uri="{FF2B5EF4-FFF2-40B4-BE49-F238E27FC236}">
                      <a16:creationId xmlns:a16="http://schemas.microsoft.com/office/drawing/2014/main" id="{5D5FA1C6-0B3A-43AA-A93D-E7BE41C4E05F}"/>
                    </a:ext>
                  </a:extLst>
                </p:cNvPr>
                <p:cNvSpPr/>
                <p:nvPr/>
              </p:nvSpPr>
              <p:spPr>
                <a:xfrm>
                  <a:off x="13634708" y="598475"/>
                  <a:ext cx="52938" cy="158816"/>
                </a:xfrm>
                <a:custGeom>
                  <a:avLst/>
                  <a:gdLst>
                    <a:gd name="connsiteX0" fmla="*/ 52939 w 52938"/>
                    <a:gd name="connsiteY0" fmla="*/ 0 h 158816"/>
                    <a:gd name="connsiteX1" fmla="*/ 0 w 52938"/>
                    <a:gd name="connsiteY1" fmla="*/ 0 h 158816"/>
                    <a:gd name="connsiteX2" fmla="*/ 0 w 52938"/>
                    <a:gd name="connsiteY2" fmla="*/ 158817 h 158816"/>
                    <a:gd name="connsiteX3" fmla="*/ 52939 w 52938"/>
                    <a:gd name="connsiteY3" fmla="*/ 158817 h 158816"/>
                    <a:gd name="connsiteX4" fmla="*/ 52939 w 52938"/>
                    <a:gd name="connsiteY4" fmla="*/ 0 h 158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158816">
                      <a:moveTo>
                        <a:pt x="52939" y="0"/>
                      </a:moveTo>
                      <a:lnTo>
                        <a:pt x="0" y="0"/>
                      </a:lnTo>
                      <a:lnTo>
                        <a:pt x="0" y="158817"/>
                      </a:lnTo>
                      <a:lnTo>
                        <a:pt x="52939" y="158817"/>
                      </a:lnTo>
                      <a:lnTo>
                        <a:pt x="52939"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18" name="Freeform: Shape 417">
                  <a:extLst>
                    <a:ext uri="{FF2B5EF4-FFF2-40B4-BE49-F238E27FC236}">
                      <a16:creationId xmlns:a16="http://schemas.microsoft.com/office/drawing/2014/main" id="{49E58128-866C-4EEF-B0DF-0C7A37E0FDE6}"/>
                    </a:ext>
                  </a:extLst>
                </p:cNvPr>
                <p:cNvSpPr/>
                <p:nvPr/>
              </p:nvSpPr>
              <p:spPr>
                <a:xfrm>
                  <a:off x="13722940" y="598475"/>
                  <a:ext cx="52938" cy="158816"/>
                </a:xfrm>
                <a:custGeom>
                  <a:avLst/>
                  <a:gdLst>
                    <a:gd name="connsiteX0" fmla="*/ 52939 w 52938"/>
                    <a:gd name="connsiteY0" fmla="*/ 0 h 158816"/>
                    <a:gd name="connsiteX1" fmla="*/ 0 w 52938"/>
                    <a:gd name="connsiteY1" fmla="*/ 0 h 158816"/>
                    <a:gd name="connsiteX2" fmla="*/ 0 w 52938"/>
                    <a:gd name="connsiteY2" fmla="*/ 158817 h 158816"/>
                    <a:gd name="connsiteX3" fmla="*/ 52939 w 52938"/>
                    <a:gd name="connsiteY3" fmla="*/ 158817 h 158816"/>
                    <a:gd name="connsiteX4" fmla="*/ 52939 w 52938"/>
                    <a:gd name="connsiteY4" fmla="*/ 0 h 158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158816">
                      <a:moveTo>
                        <a:pt x="52939" y="0"/>
                      </a:moveTo>
                      <a:lnTo>
                        <a:pt x="0" y="0"/>
                      </a:lnTo>
                      <a:lnTo>
                        <a:pt x="0" y="158817"/>
                      </a:lnTo>
                      <a:lnTo>
                        <a:pt x="52939" y="158817"/>
                      </a:lnTo>
                      <a:lnTo>
                        <a:pt x="52939"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19" name="Freeform: Shape 418">
                  <a:extLst>
                    <a:ext uri="{FF2B5EF4-FFF2-40B4-BE49-F238E27FC236}">
                      <a16:creationId xmlns:a16="http://schemas.microsoft.com/office/drawing/2014/main" id="{0E3A955E-B5B2-4DF1-8D14-03F87789E882}"/>
                    </a:ext>
                  </a:extLst>
                </p:cNvPr>
                <p:cNvSpPr/>
                <p:nvPr/>
              </p:nvSpPr>
              <p:spPr>
                <a:xfrm>
                  <a:off x="13811171" y="598475"/>
                  <a:ext cx="52938" cy="158816"/>
                </a:xfrm>
                <a:custGeom>
                  <a:avLst/>
                  <a:gdLst>
                    <a:gd name="connsiteX0" fmla="*/ 52939 w 52938"/>
                    <a:gd name="connsiteY0" fmla="*/ 0 h 158816"/>
                    <a:gd name="connsiteX1" fmla="*/ 0 w 52938"/>
                    <a:gd name="connsiteY1" fmla="*/ 0 h 158816"/>
                    <a:gd name="connsiteX2" fmla="*/ 0 w 52938"/>
                    <a:gd name="connsiteY2" fmla="*/ 158817 h 158816"/>
                    <a:gd name="connsiteX3" fmla="*/ 52939 w 52938"/>
                    <a:gd name="connsiteY3" fmla="*/ 158817 h 158816"/>
                    <a:gd name="connsiteX4" fmla="*/ 52939 w 52938"/>
                    <a:gd name="connsiteY4" fmla="*/ 0 h 158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158816">
                      <a:moveTo>
                        <a:pt x="52939" y="0"/>
                      </a:moveTo>
                      <a:lnTo>
                        <a:pt x="0" y="0"/>
                      </a:lnTo>
                      <a:lnTo>
                        <a:pt x="0" y="158817"/>
                      </a:lnTo>
                      <a:lnTo>
                        <a:pt x="52939" y="158817"/>
                      </a:lnTo>
                      <a:lnTo>
                        <a:pt x="52939"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20" name="Freeform: Shape 419">
                  <a:extLst>
                    <a:ext uri="{FF2B5EF4-FFF2-40B4-BE49-F238E27FC236}">
                      <a16:creationId xmlns:a16="http://schemas.microsoft.com/office/drawing/2014/main" id="{2E7C146E-23CD-471F-B825-6CDB5C7B43E3}"/>
                    </a:ext>
                  </a:extLst>
                </p:cNvPr>
                <p:cNvSpPr/>
                <p:nvPr/>
              </p:nvSpPr>
              <p:spPr>
                <a:xfrm>
                  <a:off x="13899403" y="598475"/>
                  <a:ext cx="52938" cy="158816"/>
                </a:xfrm>
                <a:custGeom>
                  <a:avLst/>
                  <a:gdLst>
                    <a:gd name="connsiteX0" fmla="*/ 52939 w 52938"/>
                    <a:gd name="connsiteY0" fmla="*/ 0 h 158816"/>
                    <a:gd name="connsiteX1" fmla="*/ 0 w 52938"/>
                    <a:gd name="connsiteY1" fmla="*/ 0 h 158816"/>
                    <a:gd name="connsiteX2" fmla="*/ 0 w 52938"/>
                    <a:gd name="connsiteY2" fmla="*/ 158817 h 158816"/>
                    <a:gd name="connsiteX3" fmla="*/ 52939 w 52938"/>
                    <a:gd name="connsiteY3" fmla="*/ 158817 h 158816"/>
                    <a:gd name="connsiteX4" fmla="*/ 52939 w 52938"/>
                    <a:gd name="connsiteY4" fmla="*/ 0 h 158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8" h="158816">
                      <a:moveTo>
                        <a:pt x="52939" y="0"/>
                      </a:moveTo>
                      <a:lnTo>
                        <a:pt x="0" y="0"/>
                      </a:lnTo>
                      <a:lnTo>
                        <a:pt x="0" y="158817"/>
                      </a:lnTo>
                      <a:lnTo>
                        <a:pt x="52939" y="158817"/>
                      </a:lnTo>
                      <a:lnTo>
                        <a:pt x="52939" y="0"/>
                      </a:ln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sp>
          <p:nvSpPr>
            <p:cNvPr id="407" name="Freeform: Shape 406">
              <a:extLst>
                <a:ext uri="{FF2B5EF4-FFF2-40B4-BE49-F238E27FC236}">
                  <a16:creationId xmlns:a16="http://schemas.microsoft.com/office/drawing/2014/main" id="{0F5876E3-8ED5-4379-95ED-14156F6A5D2C}"/>
                </a:ext>
              </a:extLst>
            </p:cNvPr>
            <p:cNvSpPr/>
            <p:nvPr/>
          </p:nvSpPr>
          <p:spPr>
            <a:xfrm>
              <a:off x="8448734" y="2881117"/>
              <a:ext cx="3200767" cy="914599"/>
            </a:xfrm>
            <a:custGeom>
              <a:avLst/>
              <a:gdLst>
                <a:gd name="connsiteX0" fmla="*/ 0 w 2156454"/>
                <a:gd name="connsiteY0" fmla="*/ 0 h 914859"/>
                <a:gd name="connsiteX1" fmla="*/ 2156454 w 2156454"/>
                <a:gd name="connsiteY1" fmla="*/ 0 h 914859"/>
                <a:gd name="connsiteX2" fmla="*/ 2156454 w 2156454"/>
                <a:gd name="connsiteY2" fmla="*/ 914859 h 914859"/>
                <a:gd name="connsiteX3" fmla="*/ 0 w 2156454"/>
                <a:gd name="connsiteY3" fmla="*/ 914859 h 914859"/>
                <a:gd name="connsiteX4" fmla="*/ 0 w 2156454"/>
                <a:gd name="connsiteY4" fmla="*/ 0 h 914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6454" h="914859">
                  <a:moveTo>
                    <a:pt x="0" y="0"/>
                  </a:moveTo>
                  <a:lnTo>
                    <a:pt x="2156454" y="0"/>
                  </a:lnTo>
                  <a:lnTo>
                    <a:pt x="2156454" y="914859"/>
                  </a:lnTo>
                  <a:lnTo>
                    <a:pt x="0" y="9148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defTabSz="799792">
                <a:spcBef>
                  <a:spcPct val="0"/>
                </a:spcBef>
                <a:spcAft>
                  <a:spcPct val="35000"/>
                </a:spcAft>
                <a:defRPr/>
              </a:pPr>
              <a:r>
                <a:rPr lang="en-GB">
                  <a:solidFill>
                    <a:srgbClr val="000000"/>
                  </a:solidFill>
                  <a:latin typeface="Segoe UI"/>
                </a:rPr>
                <a:t>Governance </a:t>
              </a:r>
              <a:br>
                <a:rPr lang="en-GB">
                  <a:solidFill>
                    <a:srgbClr val="000000"/>
                  </a:solidFill>
                  <a:latin typeface="Segoe UI"/>
                </a:rPr>
              </a:br>
              <a:r>
                <a:rPr lang="en-GB">
                  <a:solidFill>
                    <a:srgbClr val="000000"/>
                  </a:solidFill>
                  <a:latin typeface="Segoe UI"/>
                </a:rPr>
                <a:t>Disciplines and Security</a:t>
              </a:r>
              <a:endParaRPr lang="en-US">
                <a:solidFill>
                  <a:srgbClr val="000000"/>
                </a:solidFill>
                <a:latin typeface="Segoe UI"/>
              </a:endParaRPr>
            </a:p>
          </p:txBody>
        </p:sp>
      </p:grpSp>
      <p:grpSp>
        <p:nvGrpSpPr>
          <p:cNvPr id="421" name="Group 420">
            <a:extLst>
              <a:ext uri="{FF2B5EF4-FFF2-40B4-BE49-F238E27FC236}">
                <a16:creationId xmlns:a16="http://schemas.microsoft.com/office/drawing/2014/main" id="{D04C6F5F-5672-45FD-A048-5755D842E084}"/>
              </a:ext>
            </a:extLst>
          </p:cNvPr>
          <p:cNvGrpSpPr/>
          <p:nvPr/>
        </p:nvGrpSpPr>
        <p:grpSpPr>
          <a:xfrm>
            <a:off x="591679" y="3600262"/>
            <a:ext cx="3353045" cy="967308"/>
            <a:chOff x="2724459" y="5314373"/>
            <a:chExt cx="3353045" cy="967308"/>
          </a:xfrm>
        </p:grpSpPr>
        <p:grpSp>
          <p:nvGrpSpPr>
            <p:cNvPr id="422" name="Graphic 5">
              <a:extLst>
                <a:ext uri="{FF2B5EF4-FFF2-40B4-BE49-F238E27FC236}">
                  <a16:creationId xmlns:a16="http://schemas.microsoft.com/office/drawing/2014/main" id="{A94691EA-D918-4579-BE52-8F291B842BC7}"/>
                </a:ext>
              </a:extLst>
            </p:cNvPr>
            <p:cNvGrpSpPr/>
            <p:nvPr/>
          </p:nvGrpSpPr>
          <p:grpSpPr>
            <a:xfrm>
              <a:off x="2724459" y="5314373"/>
              <a:ext cx="967308" cy="967308"/>
              <a:chOff x="9025811" y="16948"/>
              <a:chExt cx="1108509" cy="1108509"/>
            </a:xfrm>
          </p:grpSpPr>
          <p:sp>
            <p:nvSpPr>
              <p:cNvPr id="424" name="Freeform: Shape 423">
                <a:extLst>
                  <a:ext uri="{FF2B5EF4-FFF2-40B4-BE49-F238E27FC236}">
                    <a16:creationId xmlns:a16="http://schemas.microsoft.com/office/drawing/2014/main" id="{C398FE14-7D63-44E8-9C1A-9BA7F669E192}"/>
                  </a:ext>
                </a:extLst>
              </p:cNvPr>
              <p:cNvSpPr/>
              <p:nvPr/>
            </p:nvSpPr>
            <p:spPr>
              <a:xfrm>
                <a:off x="9025811" y="16948"/>
                <a:ext cx="1108509" cy="1108509"/>
              </a:xfrm>
              <a:custGeom>
                <a:avLst/>
                <a:gdLst>
                  <a:gd name="connsiteX0" fmla="*/ 1108509 w 1108509"/>
                  <a:gd name="connsiteY0" fmla="*/ 554255 h 1108509"/>
                  <a:gd name="connsiteX1" fmla="*/ 554255 w 1108509"/>
                  <a:gd name="connsiteY1" fmla="*/ 1108510 h 1108509"/>
                  <a:gd name="connsiteX2" fmla="*/ 0 w 1108509"/>
                  <a:gd name="connsiteY2" fmla="*/ 554255 h 1108509"/>
                  <a:gd name="connsiteX3" fmla="*/ 554255 w 1108509"/>
                  <a:gd name="connsiteY3" fmla="*/ 0 h 1108509"/>
                  <a:gd name="connsiteX4" fmla="*/ 1108509 w 1108509"/>
                  <a:gd name="connsiteY4" fmla="*/ 554255 h 1108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509" h="1108509">
                    <a:moveTo>
                      <a:pt x="1108509" y="554255"/>
                    </a:moveTo>
                    <a:cubicBezTo>
                      <a:pt x="1108509" y="860361"/>
                      <a:pt x="860361" y="1108510"/>
                      <a:pt x="554255" y="1108510"/>
                    </a:cubicBezTo>
                    <a:cubicBezTo>
                      <a:pt x="248148" y="1108510"/>
                      <a:pt x="0" y="860361"/>
                      <a:pt x="0" y="554255"/>
                    </a:cubicBezTo>
                    <a:cubicBezTo>
                      <a:pt x="0" y="248148"/>
                      <a:pt x="248148" y="0"/>
                      <a:pt x="554255" y="0"/>
                    </a:cubicBezTo>
                    <a:cubicBezTo>
                      <a:pt x="860361" y="0"/>
                      <a:pt x="1108509" y="248148"/>
                      <a:pt x="1108509" y="554255"/>
                    </a:cubicBezTo>
                    <a:close/>
                  </a:path>
                </a:pathLst>
              </a:custGeom>
              <a:solidFill>
                <a:schemeClr val="accent1">
                  <a:lumMod val="10000"/>
                </a:schemeClr>
              </a:solidFill>
              <a:ln w="12017" cap="flat">
                <a:noFill/>
                <a:prstDash val="solid"/>
                <a:miter/>
              </a:ln>
            </p:spPr>
            <p:txBody>
              <a:bodyPr rtlCol="0" anchor="ctr"/>
              <a:lstStyle/>
              <a:p>
                <a:pPr defTabSz="914192">
                  <a:defRPr/>
                </a:pPr>
                <a:endParaRPr lang="en-US">
                  <a:solidFill>
                    <a:srgbClr val="FFFFFF"/>
                  </a:solidFill>
                  <a:latin typeface="Segoe UI"/>
                </a:endParaRPr>
              </a:p>
            </p:txBody>
          </p:sp>
          <p:grpSp>
            <p:nvGrpSpPr>
              <p:cNvPr id="425" name="Graphic 5">
                <a:extLst>
                  <a:ext uri="{FF2B5EF4-FFF2-40B4-BE49-F238E27FC236}">
                    <a16:creationId xmlns:a16="http://schemas.microsoft.com/office/drawing/2014/main" id="{A58A0EAE-CA94-40A4-9F51-33B54E5EBCA6}"/>
                  </a:ext>
                </a:extLst>
              </p:cNvPr>
              <p:cNvGrpSpPr/>
              <p:nvPr/>
            </p:nvGrpSpPr>
            <p:grpSpPr>
              <a:xfrm>
                <a:off x="9211900" y="210256"/>
                <a:ext cx="730717" cy="730717"/>
                <a:chOff x="9211900" y="210256"/>
                <a:chExt cx="730717" cy="730717"/>
              </a:xfrm>
            </p:grpSpPr>
            <p:sp>
              <p:nvSpPr>
                <p:cNvPr id="426" name="Freeform: Shape 425">
                  <a:extLst>
                    <a:ext uri="{FF2B5EF4-FFF2-40B4-BE49-F238E27FC236}">
                      <a16:creationId xmlns:a16="http://schemas.microsoft.com/office/drawing/2014/main" id="{3BA3A4F7-AF6A-4542-BE9C-E9355A0CA5F7}"/>
                    </a:ext>
                  </a:extLst>
                </p:cNvPr>
                <p:cNvSpPr/>
                <p:nvPr/>
              </p:nvSpPr>
              <p:spPr>
                <a:xfrm>
                  <a:off x="9339435" y="338592"/>
                  <a:ext cx="478856" cy="478856"/>
                </a:xfrm>
                <a:custGeom>
                  <a:avLst/>
                  <a:gdLst>
                    <a:gd name="connsiteX0" fmla="*/ 478857 w 478856"/>
                    <a:gd name="connsiteY0" fmla="*/ 478857 h 478856"/>
                    <a:gd name="connsiteX1" fmla="*/ 0 w 478856"/>
                    <a:gd name="connsiteY1" fmla="*/ 0 h 478856"/>
                  </a:gdLst>
                  <a:ahLst/>
                  <a:cxnLst>
                    <a:cxn ang="0">
                      <a:pos x="connsiteX0" y="connsiteY0"/>
                    </a:cxn>
                    <a:cxn ang="0">
                      <a:pos x="connsiteX1" y="connsiteY1"/>
                    </a:cxn>
                  </a:cxnLst>
                  <a:rect l="l" t="t" r="r" b="b"/>
                  <a:pathLst>
                    <a:path w="478856" h="478856">
                      <a:moveTo>
                        <a:pt x="478857" y="478857"/>
                      </a:moveTo>
                      <a:lnTo>
                        <a:pt x="0" y="0"/>
                      </a:lnTo>
                    </a:path>
                  </a:pathLst>
                </a:custGeom>
                <a:noFill/>
                <a:ln w="12017" cap="flat">
                  <a:solidFill>
                    <a:srgbClr val="75757A"/>
                  </a:solidFill>
                  <a:prstDash val="solid"/>
                  <a:miter/>
                </a:ln>
              </p:spPr>
              <p:txBody>
                <a:bodyPr rtlCol="0" anchor="ctr"/>
                <a:lstStyle/>
                <a:p>
                  <a:pPr defTabSz="914192">
                    <a:defRPr/>
                  </a:pPr>
                  <a:endParaRPr lang="en-US">
                    <a:solidFill>
                      <a:srgbClr val="FFFFFF"/>
                    </a:solidFill>
                    <a:latin typeface="Segoe UI"/>
                  </a:endParaRPr>
                </a:p>
              </p:txBody>
            </p:sp>
            <p:sp>
              <p:nvSpPr>
                <p:cNvPr id="427" name="Freeform: Shape 426">
                  <a:extLst>
                    <a:ext uri="{FF2B5EF4-FFF2-40B4-BE49-F238E27FC236}">
                      <a16:creationId xmlns:a16="http://schemas.microsoft.com/office/drawing/2014/main" id="{D15CAF01-3B84-4056-8327-36D783CFB888}"/>
                    </a:ext>
                  </a:extLst>
                </p:cNvPr>
                <p:cNvSpPr/>
                <p:nvPr/>
              </p:nvSpPr>
              <p:spPr>
                <a:xfrm>
                  <a:off x="9578462" y="245548"/>
                  <a:ext cx="8021" cy="661736"/>
                </a:xfrm>
                <a:custGeom>
                  <a:avLst/>
                  <a:gdLst>
                    <a:gd name="connsiteX0" fmla="*/ 0 w 8021"/>
                    <a:gd name="connsiteY0" fmla="*/ 661737 h 661736"/>
                    <a:gd name="connsiteX1" fmla="*/ 0 w 8021"/>
                    <a:gd name="connsiteY1" fmla="*/ 0 h 661736"/>
                  </a:gdLst>
                  <a:ahLst/>
                  <a:cxnLst>
                    <a:cxn ang="0">
                      <a:pos x="connsiteX0" y="connsiteY0"/>
                    </a:cxn>
                    <a:cxn ang="0">
                      <a:pos x="connsiteX1" y="connsiteY1"/>
                    </a:cxn>
                  </a:cxnLst>
                  <a:rect l="l" t="t" r="r" b="b"/>
                  <a:pathLst>
                    <a:path w="8021" h="661736">
                      <a:moveTo>
                        <a:pt x="0" y="661737"/>
                      </a:moveTo>
                      <a:lnTo>
                        <a:pt x="0" y="0"/>
                      </a:lnTo>
                    </a:path>
                  </a:pathLst>
                </a:custGeom>
                <a:noFill/>
                <a:ln w="12017" cap="flat">
                  <a:solidFill>
                    <a:srgbClr val="75757A"/>
                  </a:solidFill>
                  <a:prstDash val="solid"/>
                  <a:miter/>
                </a:ln>
              </p:spPr>
              <p:txBody>
                <a:bodyPr rtlCol="0" anchor="ctr"/>
                <a:lstStyle/>
                <a:p>
                  <a:pPr defTabSz="914192">
                    <a:defRPr/>
                  </a:pPr>
                  <a:endParaRPr lang="en-US">
                    <a:solidFill>
                      <a:srgbClr val="FFFFFF"/>
                    </a:solidFill>
                    <a:latin typeface="Segoe UI"/>
                  </a:endParaRPr>
                </a:p>
              </p:txBody>
            </p:sp>
            <p:sp>
              <p:nvSpPr>
                <p:cNvPr id="428" name="Freeform: Shape 427">
                  <a:extLst>
                    <a:ext uri="{FF2B5EF4-FFF2-40B4-BE49-F238E27FC236}">
                      <a16:creationId xmlns:a16="http://schemas.microsoft.com/office/drawing/2014/main" id="{F5F24FE3-7F62-4153-8343-F0F89B6D8579}"/>
                    </a:ext>
                  </a:extLst>
                </p:cNvPr>
                <p:cNvSpPr/>
                <p:nvPr/>
              </p:nvSpPr>
              <p:spPr>
                <a:xfrm>
                  <a:off x="9339435" y="338592"/>
                  <a:ext cx="478856" cy="478856"/>
                </a:xfrm>
                <a:custGeom>
                  <a:avLst/>
                  <a:gdLst>
                    <a:gd name="connsiteX0" fmla="*/ 478857 w 478856"/>
                    <a:gd name="connsiteY0" fmla="*/ 0 h 478856"/>
                    <a:gd name="connsiteX1" fmla="*/ 0 w 478856"/>
                    <a:gd name="connsiteY1" fmla="*/ 478857 h 478856"/>
                  </a:gdLst>
                  <a:ahLst/>
                  <a:cxnLst>
                    <a:cxn ang="0">
                      <a:pos x="connsiteX0" y="connsiteY0"/>
                    </a:cxn>
                    <a:cxn ang="0">
                      <a:pos x="connsiteX1" y="connsiteY1"/>
                    </a:cxn>
                  </a:cxnLst>
                  <a:rect l="l" t="t" r="r" b="b"/>
                  <a:pathLst>
                    <a:path w="478856" h="478856">
                      <a:moveTo>
                        <a:pt x="478857" y="0"/>
                      </a:moveTo>
                      <a:lnTo>
                        <a:pt x="0" y="478857"/>
                      </a:lnTo>
                    </a:path>
                  </a:pathLst>
                </a:custGeom>
                <a:noFill/>
                <a:ln w="12017" cap="flat">
                  <a:solidFill>
                    <a:srgbClr val="75757A"/>
                  </a:solidFill>
                  <a:prstDash val="solid"/>
                  <a:miter/>
                </a:ln>
              </p:spPr>
              <p:txBody>
                <a:bodyPr rtlCol="0" anchor="ctr"/>
                <a:lstStyle/>
                <a:p>
                  <a:pPr defTabSz="914192">
                    <a:defRPr/>
                  </a:pPr>
                  <a:endParaRPr lang="en-US">
                    <a:solidFill>
                      <a:srgbClr val="FFFFFF"/>
                    </a:solidFill>
                    <a:latin typeface="Segoe UI"/>
                  </a:endParaRPr>
                </a:p>
              </p:txBody>
            </p:sp>
            <p:sp>
              <p:nvSpPr>
                <p:cNvPr id="429" name="Freeform: Shape 428">
                  <a:extLst>
                    <a:ext uri="{FF2B5EF4-FFF2-40B4-BE49-F238E27FC236}">
                      <a16:creationId xmlns:a16="http://schemas.microsoft.com/office/drawing/2014/main" id="{B0FDBD66-4A27-47AA-A282-E292E030F1E9}"/>
                    </a:ext>
                  </a:extLst>
                </p:cNvPr>
                <p:cNvSpPr/>
                <p:nvPr/>
              </p:nvSpPr>
              <p:spPr>
                <a:xfrm>
                  <a:off x="9782197" y="780553"/>
                  <a:ext cx="68980" cy="68981"/>
                </a:xfrm>
                <a:custGeom>
                  <a:avLst/>
                  <a:gdLst>
                    <a:gd name="connsiteX0" fmla="*/ 34490 w 68980"/>
                    <a:gd name="connsiteY0" fmla="*/ 68981 h 68981"/>
                    <a:gd name="connsiteX1" fmla="*/ 68981 w 68980"/>
                    <a:gd name="connsiteY1" fmla="*/ 34491 h 68981"/>
                    <a:gd name="connsiteX2" fmla="*/ 34490 w 68980"/>
                    <a:gd name="connsiteY2" fmla="*/ 0 h 68981"/>
                    <a:gd name="connsiteX3" fmla="*/ 0 w 68980"/>
                    <a:gd name="connsiteY3" fmla="*/ 34491 h 68981"/>
                    <a:gd name="connsiteX4" fmla="*/ 34490 w 68980"/>
                    <a:gd name="connsiteY4" fmla="*/ 68981 h 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80" h="68981">
                      <a:moveTo>
                        <a:pt x="34490" y="68981"/>
                      </a:moveTo>
                      <a:cubicBezTo>
                        <a:pt x="53741" y="68981"/>
                        <a:pt x="68981" y="53741"/>
                        <a:pt x="68981" y="34491"/>
                      </a:cubicBezTo>
                      <a:cubicBezTo>
                        <a:pt x="68981" y="15240"/>
                        <a:pt x="53741" y="0"/>
                        <a:pt x="34490" y="0"/>
                      </a:cubicBezTo>
                      <a:cubicBezTo>
                        <a:pt x="15240" y="0"/>
                        <a:pt x="0" y="15240"/>
                        <a:pt x="0" y="34491"/>
                      </a:cubicBezTo>
                      <a:cubicBezTo>
                        <a:pt x="0" y="53741"/>
                        <a:pt x="15240" y="68981"/>
                        <a:pt x="34490" y="68981"/>
                      </a:cubicBezTo>
                      <a:close/>
                    </a:path>
                  </a:pathLst>
                </a:custGeom>
                <a:solidFill>
                  <a:schemeClr val="tx2">
                    <a:lumMod val="75000"/>
                  </a:schemeClr>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30" name="Freeform: Shape 429">
                  <a:extLst>
                    <a:ext uri="{FF2B5EF4-FFF2-40B4-BE49-F238E27FC236}">
                      <a16:creationId xmlns:a16="http://schemas.microsoft.com/office/drawing/2014/main" id="{4B8FD419-0C0E-4BAE-97B0-53A6ADE398E5}"/>
                    </a:ext>
                  </a:extLst>
                </p:cNvPr>
                <p:cNvSpPr/>
                <p:nvPr/>
              </p:nvSpPr>
              <p:spPr>
                <a:xfrm>
                  <a:off x="9302538" y="780553"/>
                  <a:ext cx="68980" cy="68981"/>
                </a:xfrm>
                <a:custGeom>
                  <a:avLst/>
                  <a:gdLst>
                    <a:gd name="connsiteX0" fmla="*/ 34491 w 68980"/>
                    <a:gd name="connsiteY0" fmla="*/ 68981 h 68981"/>
                    <a:gd name="connsiteX1" fmla="*/ 68981 w 68980"/>
                    <a:gd name="connsiteY1" fmla="*/ 34491 h 68981"/>
                    <a:gd name="connsiteX2" fmla="*/ 34491 w 68980"/>
                    <a:gd name="connsiteY2" fmla="*/ 0 h 68981"/>
                    <a:gd name="connsiteX3" fmla="*/ 0 w 68980"/>
                    <a:gd name="connsiteY3" fmla="*/ 34491 h 68981"/>
                    <a:gd name="connsiteX4" fmla="*/ 34491 w 68980"/>
                    <a:gd name="connsiteY4" fmla="*/ 68981 h 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80" h="68981">
                      <a:moveTo>
                        <a:pt x="34491" y="68981"/>
                      </a:moveTo>
                      <a:cubicBezTo>
                        <a:pt x="53741" y="68981"/>
                        <a:pt x="68981" y="53741"/>
                        <a:pt x="68981" y="34491"/>
                      </a:cubicBezTo>
                      <a:cubicBezTo>
                        <a:pt x="68981" y="15240"/>
                        <a:pt x="53741" y="0"/>
                        <a:pt x="34491" y="0"/>
                      </a:cubicBezTo>
                      <a:cubicBezTo>
                        <a:pt x="15240" y="0"/>
                        <a:pt x="0" y="15240"/>
                        <a:pt x="0" y="34491"/>
                      </a:cubicBezTo>
                      <a:cubicBezTo>
                        <a:pt x="802" y="53741"/>
                        <a:pt x="16042" y="68981"/>
                        <a:pt x="34491" y="68981"/>
                      </a:cubicBez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31" name="Freeform: Shape 430">
                  <a:extLst>
                    <a:ext uri="{FF2B5EF4-FFF2-40B4-BE49-F238E27FC236}">
                      <a16:creationId xmlns:a16="http://schemas.microsoft.com/office/drawing/2014/main" id="{52E640D1-AD02-4024-B7CE-44584249113A}"/>
                    </a:ext>
                  </a:extLst>
                </p:cNvPr>
                <p:cNvSpPr/>
                <p:nvPr/>
              </p:nvSpPr>
              <p:spPr>
                <a:xfrm>
                  <a:off x="9302538" y="301696"/>
                  <a:ext cx="68980" cy="68980"/>
                </a:xfrm>
                <a:custGeom>
                  <a:avLst/>
                  <a:gdLst>
                    <a:gd name="connsiteX0" fmla="*/ 34491 w 68980"/>
                    <a:gd name="connsiteY0" fmla="*/ 68981 h 68980"/>
                    <a:gd name="connsiteX1" fmla="*/ 68981 w 68980"/>
                    <a:gd name="connsiteY1" fmla="*/ 34491 h 68980"/>
                    <a:gd name="connsiteX2" fmla="*/ 34491 w 68980"/>
                    <a:gd name="connsiteY2" fmla="*/ 0 h 68980"/>
                    <a:gd name="connsiteX3" fmla="*/ 0 w 68980"/>
                    <a:gd name="connsiteY3" fmla="*/ 34491 h 68980"/>
                    <a:gd name="connsiteX4" fmla="*/ 34491 w 68980"/>
                    <a:gd name="connsiteY4" fmla="*/ 68981 h 68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80" h="68980">
                      <a:moveTo>
                        <a:pt x="34491" y="68981"/>
                      </a:moveTo>
                      <a:cubicBezTo>
                        <a:pt x="53741" y="68981"/>
                        <a:pt x="68981" y="53741"/>
                        <a:pt x="68981" y="34491"/>
                      </a:cubicBezTo>
                      <a:cubicBezTo>
                        <a:pt x="68981" y="15240"/>
                        <a:pt x="53741" y="0"/>
                        <a:pt x="34491" y="0"/>
                      </a:cubicBezTo>
                      <a:cubicBezTo>
                        <a:pt x="15240" y="0"/>
                        <a:pt x="0" y="15240"/>
                        <a:pt x="0" y="34491"/>
                      </a:cubicBezTo>
                      <a:cubicBezTo>
                        <a:pt x="802" y="53741"/>
                        <a:pt x="16042" y="68981"/>
                        <a:pt x="34491" y="68981"/>
                      </a:cubicBezTo>
                      <a:close/>
                    </a:path>
                  </a:pathLst>
                </a:custGeom>
                <a:solidFill>
                  <a:schemeClr val="tx2">
                    <a:lumMod val="75000"/>
                  </a:schemeClr>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32" name="Freeform: Shape 431">
                  <a:extLst>
                    <a:ext uri="{FF2B5EF4-FFF2-40B4-BE49-F238E27FC236}">
                      <a16:creationId xmlns:a16="http://schemas.microsoft.com/office/drawing/2014/main" id="{27325F56-EDA2-44FB-B3C5-03F01EABBF5D}"/>
                    </a:ext>
                  </a:extLst>
                </p:cNvPr>
                <p:cNvSpPr/>
                <p:nvPr/>
              </p:nvSpPr>
              <p:spPr>
                <a:xfrm>
                  <a:off x="9782197" y="301696"/>
                  <a:ext cx="68980" cy="68980"/>
                </a:xfrm>
                <a:custGeom>
                  <a:avLst/>
                  <a:gdLst>
                    <a:gd name="connsiteX0" fmla="*/ 34490 w 68980"/>
                    <a:gd name="connsiteY0" fmla="*/ 68981 h 68980"/>
                    <a:gd name="connsiteX1" fmla="*/ 68981 w 68980"/>
                    <a:gd name="connsiteY1" fmla="*/ 34491 h 68980"/>
                    <a:gd name="connsiteX2" fmla="*/ 34490 w 68980"/>
                    <a:gd name="connsiteY2" fmla="*/ 0 h 68980"/>
                    <a:gd name="connsiteX3" fmla="*/ 0 w 68980"/>
                    <a:gd name="connsiteY3" fmla="*/ 34491 h 68980"/>
                    <a:gd name="connsiteX4" fmla="*/ 34490 w 68980"/>
                    <a:gd name="connsiteY4" fmla="*/ 68981 h 68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80" h="68980">
                      <a:moveTo>
                        <a:pt x="34490" y="68981"/>
                      </a:moveTo>
                      <a:cubicBezTo>
                        <a:pt x="53741" y="68981"/>
                        <a:pt x="68981" y="53741"/>
                        <a:pt x="68981" y="34491"/>
                      </a:cubicBezTo>
                      <a:cubicBezTo>
                        <a:pt x="68981" y="15240"/>
                        <a:pt x="53741" y="0"/>
                        <a:pt x="34490" y="0"/>
                      </a:cubicBezTo>
                      <a:cubicBezTo>
                        <a:pt x="15240" y="0"/>
                        <a:pt x="0" y="15240"/>
                        <a:pt x="0" y="34491"/>
                      </a:cubicBezTo>
                      <a:cubicBezTo>
                        <a:pt x="0" y="53741"/>
                        <a:pt x="15240" y="68981"/>
                        <a:pt x="34490" y="68981"/>
                      </a:cubicBezTo>
                      <a:close/>
                    </a:path>
                  </a:pathLst>
                </a:custGeom>
                <a:solidFill>
                  <a:srgbClr val="50E6FF"/>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33" name="Freeform: Shape 432">
                  <a:extLst>
                    <a:ext uri="{FF2B5EF4-FFF2-40B4-BE49-F238E27FC236}">
                      <a16:creationId xmlns:a16="http://schemas.microsoft.com/office/drawing/2014/main" id="{02239E07-5C07-44F7-B75F-33BC9597B1B6}"/>
                    </a:ext>
                  </a:extLst>
                </p:cNvPr>
                <p:cNvSpPr/>
                <p:nvPr/>
              </p:nvSpPr>
              <p:spPr>
                <a:xfrm>
                  <a:off x="9246390" y="576016"/>
                  <a:ext cx="661736" cy="8021"/>
                </a:xfrm>
                <a:custGeom>
                  <a:avLst/>
                  <a:gdLst>
                    <a:gd name="connsiteX0" fmla="*/ 0 w 661736"/>
                    <a:gd name="connsiteY0" fmla="*/ 0 h 8021"/>
                    <a:gd name="connsiteX1" fmla="*/ 661737 w 661736"/>
                    <a:gd name="connsiteY1" fmla="*/ 0 h 8021"/>
                  </a:gdLst>
                  <a:ahLst/>
                  <a:cxnLst>
                    <a:cxn ang="0">
                      <a:pos x="connsiteX0" y="connsiteY0"/>
                    </a:cxn>
                    <a:cxn ang="0">
                      <a:pos x="connsiteX1" y="connsiteY1"/>
                    </a:cxn>
                  </a:cxnLst>
                  <a:rect l="l" t="t" r="r" b="b"/>
                  <a:pathLst>
                    <a:path w="661736" h="8021">
                      <a:moveTo>
                        <a:pt x="0" y="0"/>
                      </a:moveTo>
                      <a:lnTo>
                        <a:pt x="661737" y="0"/>
                      </a:lnTo>
                    </a:path>
                  </a:pathLst>
                </a:custGeom>
                <a:noFill/>
                <a:ln w="12017" cap="flat">
                  <a:solidFill>
                    <a:srgbClr val="75757A"/>
                  </a:solidFill>
                  <a:prstDash val="solid"/>
                  <a:miter/>
                </a:ln>
              </p:spPr>
              <p:txBody>
                <a:bodyPr rtlCol="0" anchor="ctr"/>
                <a:lstStyle/>
                <a:p>
                  <a:pPr defTabSz="914192">
                    <a:defRPr/>
                  </a:pPr>
                  <a:endParaRPr lang="en-US">
                    <a:solidFill>
                      <a:srgbClr val="FFFFFF"/>
                    </a:solidFill>
                    <a:latin typeface="Segoe UI"/>
                  </a:endParaRPr>
                </a:p>
              </p:txBody>
            </p:sp>
            <p:sp>
              <p:nvSpPr>
                <p:cNvPr id="434" name="Freeform: Shape 433">
                  <a:extLst>
                    <a:ext uri="{FF2B5EF4-FFF2-40B4-BE49-F238E27FC236}">
                      <a16:creationId xmlns:a16="http://schemas.microsoft.com/office/drawing/2014/main" id="{4537CBFB-8809-498F-8536-297991CBC5EA}"/>
                    </a:ext>
                  </a:extLst>
                </p:cNvPr>
                <p:cNvSpPr/>
                <p:nvPr/>
              </p:nvSpPr>
              <p:spPr>
                <a:xfrm>
                  <a:off x="9873637" y="541525"/>
                  <a:ext cx="68981" cy="68981"/>
                </a:xfrm>
                <a:custGeom>
                  <a:avLst/>
                  <a:gdLst>
                    <a:gd name="connsiteX0" fmla="*/ 34491 w 68981"/>
                    <a:gd name="connsiteY0" fmla="*/ 68981 h 68981"/>
                    <a:gd name="connsiteX1" fmla="*/ 68981 w 68981"/>
                    <a:gd name="connsiteY1" fmla="*/ 34491 h 68981"/>
                    <a:gd name="connsiteX2" fmla="*/ 34491 w 68981"/>
                    <a:gd name="connsiteY2" fmla="*/ 0 h 68981"/>
                    <a:gd name="connsiteX3" fmla="*/ 0 w 68981"/>
                    <a:gd name="connsiteY3" fmla="*/ 34491 h 68981"/>
                    <a:gd name="connsiteX4" fmla="*/ 34491 w 68981"/>
                    <a:gd name="connsiteY4" fmla="*/ 68981 h 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81" h="68981">
                      <a:moveTo>
                        <a:pt x="34491" y="68981"/>
                      </a:moveTo>
                      <a:cubicBezTo>
                        <a:pt x="53741" y="68981"/>
                        <a:pt x="68981" y="53741"/>
                        <a:pt x="68981" y="34491"/>
                      </a:cubicBezTo>
                      <a:cubicBezTo>
                        <a:pt x="68981" y="15240"/>
                        <a:pt x="53741" y="0"/>
                        <a:pt x="34491" y="0"/>
                      </a:cubicBezTo>
                      <a:cubicBezTo>
                        <a:pt x="15240" y="0"/>
                        <a:pt x="0" y="15240"/>
                        <a:pt x="0" y="34491"/>
                      </a:cubicBezTo>
                      <a:cubicBezTo>
                        <a:pt x="0" y="53741"/>
                        <a:pt x="15240" y="68981"/>
                        <a:pt x="34491" y="68981"/>
                      </a:cubicBez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35" name="Freeform: Shape 434">
                  <a:extLst>
                    <a:ext uri="{FF2B5EF4-FFF2-40B4-BE49-F238E27FC236}">
                      <a16:creationId xmlns:a16="http://schemas.microsoft.com/office/drawing/2014/main" id="{F0BDF28B-3774-4865-9F86-902730E524DB}"/>
                    </a:ext>
                  </a:extLst>
                </p:cNvPr>
                <p:cNvSpPr/>
                <p:nvPr/>
              </p:nvSpPr>
              <p:spPr>
                <a:xfrm>
                  <a:off x="9211900" y="541525"/>
                  <a:ext cx="68981" cy="68981"/>
                </a:xfrm>
                <a:custGeom>
                  <a:avLst/>
                  <a:gdLst>
                    <a:gd name="connsiteX0" fmla="*/ 34491 w 68981"/>
                    <a:gd name="connsiteY0" fmla="*/ 68981 h 68981"/>
                    <a:gd name="connsiteX1" fmla="*/ 68981 w 68981"/>
                    <a:gd name="connsiteY1" fmla="*/ 34491 h 68981"/>
                    <a:gd name="connsiteX2" fmla="*/ 34491 w 68981"/>
                    <a:gd name="connsiteY2" fmla="*/ 0 h 68981"/>
                    <a:gd name="connsiteX3" fmla="*/ 0 w 68981"/>
                    <a:gd name="connsiteY3" fmla="*/ 34491 h 68981"/>
                    <a:gd name="connsiteX4" fmla="*/ 34491 w 68981"/>
                    <a:gd name="connsiteY4" fmla="*/ 68981 h 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81" h="68981">
                      <a:moveTo>
                        <a:pt x="34491" y="68981"/>
                      </a:moveTo>
                      <a:cubicBezTo>
                        <a:pt x="53741" y="68981"/>
                        <a:pt x="68981" y="53741"/>
                        <a:pt x="68981" y="34491"/>
                      </a:cubicBezTo>
                      <a:cubicBezTo>
                        <a:pt x="68981" y="15240"/>
                        <a:pt x="53741" y="0"/>
                        <a:pt x="34491" y="0"/>
                      </a:cubicBezTo>
                      <a:cubicBezTo>
                        <a:pt x="15240" y="0"/>
                        <a:pt x="0" y="15240"/>
                        <a:pt x="0" y="34491"/>
                      </a:cubicBezTo>
                      <a:cubicBezTo>
                        <a:pt x="0" y="53741"/>
                        <a:pt x="15240" y="68981"/>
                        <a:pt x="34491" y="68981"/>
                      </a:cubicBez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36" name="Freeform: Shape 435">
                  <a:extLst>
                    <a:ext uri="{FF2B5EF4-FFF2-40B4-BE49-F238E27FC236}">
                      <a16:creationId xmlns:a16="http://schemas.microsoft.com/office/drawing/2014/main" id="{363D4C15-1EA0-4CB0-B4AD-352E6508558F}"/>
                    </a:ext>
                  </a:extLst>
                </p:cNvPr>
                <p:cNvSpPr/>
                <p:nvPr/>
              </p:nvSpPr>
              <p:spPr>
                <a:xfrm>
                  <a:off x="9546378" y="210256"/>
                  <a:ext cx="68981" cy="68981"/>
                </a:xfrm>
                <a:custGeom>
                  <a:avLst/>
                  <a:gdLst>
                    <a:gd name="connsiteX0" fmla="*/ 34491 w 68981"/>
                    <a:gd name="connsiteY0" fmla="*/ 68981 h 68981"/>
                    <a:gd name="connsiteX1" fmla="*/ 68981 w 68981"/>
                    <a:gd name="connsiteY1" fmla="*/ 34490 h 68981"/>
                    <a:gd name="connsiteX2" fmla="*/ 34491 w 68981"/>
                    <a:gd name="connsiteY2" fmla="*/ 0 h 68981"/>
                    <a:gd name="connsiteX3" fmla="*/ 0 w 68981"/>
                    <a:gd name="connsiteY3" fmla="*/ 34490 h 68981"/>
                    <a:gd name="connsiteX4" fmla="*/ 34491 w 68981"/>
                    <a:gd name="connsiteY4" fmla="*/ 68981 h 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81" h="68981">
                      <a:moveTo>
                        <a:pt x="34491" y="68981"/>
                      </a:moveTo>
                      <a:cubicBezTo>
                        <a:pt x="53741" y="68981"/>
                        <a:pt x="68981" y="53741"/>
                        <a:pt x="68981" y="34490"/>
                      </a:cubicBezTo>
                      <a:cubicBezTo>
                        <a:pt x="68981" y="15240"/>
                        <a:pt x="53741" y="0"/>
                        <a:pt x="34491" y="0"/>
                      </a:cubicBezTo>
                      <a:cubicBezTo>
                        <a:pt x="15240" y="0"/>
                        <a:pt x="0" y="15240"/>
                        <a:pt x="0" y="34490"/>
                      </a:cubicBezTo>
                      <a:cubicBezTo>
                        <a:pt x="0" y="53741"/>
                        <a:pt x="15240" y="68981"/>
                        <a:pt x="34491" y="68981"/>
                      </a:cubicBez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37" name="Freeform: Shape 436">
                  <a:extLst>
                    <a:ext uri="{FF2B5EF4-FFF2-40B4-BE49-F238E27FC236}">
                      <a16:creationId xmlns:a16="http://schemas.microsoft.com/office/drawing/2014/main" id="{8678534A-39C6-46D6-B1C4-29C01110A2EC}"/>
                    </a:ext>
                  </a:extLst>
                </p:cNvPr>
                <p:cNvSpPr/>
                <p:nvPr/>
              </p:nvSpPr>
              <p:spPr>
                <a:xfrm>
                  <a:off x="9546378" y="871992"/>
                  <a:ext cx="68981" cy="68981"/>
                </a:xfrm>
                <a:custGeom>
                  <a:avLst/>
                  <a:gdLst>
                    <a:gd name="connsiteX0" fmla="*/ 34491 w 68981"/>
                    <a:gd name="connsiteY0" fmla="*/ 68981 h 68981"/>
                    <a:gd name="connsiteX1" fmla="*/ 68981 w 68981"/>
                    <a:gd name="connsiteY1" fmla="*/ 34491 h 68981"/>
                    <a:gd name="connsiteX2" fmla="*/ 34491 w 68981"/>
                    <a:gd name="connsiteY2" fmla="*/ 0 h 68981"/>
                    <a:gd name="connsiteX3" fmla="*/ 0 w 68981"/>
                    <a:gd name="connsiteY3" fmla="*/ 34491 h 68981"/>
                    <a:gd name="connsiteX4" fmla="*/ 34491 w 68981"/>
                    <a:gd name="connsiteY4" fmla="*/ 68981 h 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81" h="68981">
                      <a:moveTo>
                        <a:pt x="34491" y="68981"/>
                      </a:moveTo>
                      <a:cubicBezTo>
                        <a:pt x="53741" y="68981"/>
                        <a:pt x="68981" y="53741"/>
                        <a:pt x="68981" y="34491"/>
                      </a:cubicBezTo>
                      <a:cubicBezTo>
                        <a:pt x="68981" y="15240"/>
                        <a:pt x="53741" y="0"/>
                        <a:pt x="34491" y="0"/>
                      </a:cubicBezTo>
                      <a:cubicBezTo>
                        <a:pt x="15240" y="0"/>
                        <a:pt x="0" y="15240"/>
                        <a:pt x="0" y="34491"/>
                      </a:cubicBezTo>
                      <a:cubicBezTo>
                        <a:pt x="0" y="53741"/>
                        <a:pt x="15240" y="68981"/>
                        <a:pt x="34491" y="68981"/>
                      </a:cubicBez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sp>
              <p:nvSpPr>
                <p:cNvPr id="438" name="Freeform: Shape 437">
                  <a:extLst>
                    <a:ext uri="{FF2B5EF4-FFF2-40B4-BE49-F238E27FC236}">
                      <a16:creationId xmlns:a16="http://schemas.microsoft.com/office/drawing/2014/main" id="{4D4403F1-DD1F-498F-8F50-F07863079745}"/>
                    </a:ext>
                  </a:extLst>
                </p:cNvPr>
                <p:cNvSpPr/>
                <p:nvPr/>
              </p:nvSpPr>
              <p:spPr>
                <a:xfrm>
                  <a:off x="9508679" y="507837"/>
                  <a:ext cx="136357" cy="136357"/>
                </a:xfrm>
                <a:custGeom>
                  <a:avLst/>
                  <a:gdLst>
                    <a:gd name="connsiteX0" fmla="*/ 68179 w 136357"/>
                    <a:gd name="connsiteY0" fmla="*/ 136358 h 136357"/>
                    <a:gd name="connsiteX1" fmla="*/ 136358 w 136357"/>
                    <a:gd name="connsiteY1" fmla="*/ 68179 h 136357"/>
                    <a:gd name="connsiteX2" fmla="*/ 68179 w 136357"/>
                    <a:gd name="connsiteY2" fmla="*/ 0 h 136357"/>
                    <a:gd name="connsiteX3" fmla="*/ 0 w 136357"/>
                    <a:gd name="connsiteY3" fmla="*/ 68179 h 136357"/>
                    <a:gd name="connsiteX4" fmla="*/ 68179 w 136357"/>
                    <a:gd name="connsiteY4" fmla="*/ 136358 h 136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357" h="136357">
                      <a:moveTo>
                        <a:pt x="68179" y="136358"/>
                      </a:moveTo>
                      <a:cubicBezTo>
                        <a:pt x="105878" y="136358"/>
                        <a:pt x="136358" y="105878"/>
                        <a:pt x="136358" y="68179"/>
                      </a:cubicBezTo>
                      <a:cubicBezTo>
                        <a:pt x="136358" y="30480"/>
                        <a:pt x="105878" y="0"/>
                        <a:pt x="68179" y="0"/>
                      </a:cubicBezTo>
                      <a:cubicBezTo>
                        <a:pt x="30480" y="0"/>
                        <a:pt x="0" y="30480"/>
                        <a:pt x="0" y="68179"/>
                      </a:cubicBezTo>
                      <a:cubicBezTo>
                        <a:pt x="0" y="105878"/>
                        <a:pt x="30480" y="136358"/>
                        <a:pt x="68179" y="136358"/>
                      </a:cubicBezTo>
                      <a:close/>
                    </a:path>
                  </a:pathLst>
                </a:custGeom>
                <a:solidFill>
                  <a:srgbClr val="0078D4"/>
                </a:solidFill>
                <a:ln w="8011" cap="flat">
                  <a:noFill/>
                  <a:prstDash val="solid"/>
                  <a:miter/>
                </a:ln>
              </p:spPr>
              <p:txBody>
                <a:bodyPr rtlCol="0" anchor="ctr"/>
                <a:lstStyle/>
                <a:p>
                  <a:pPr defTabSz="914192">
                    <a:defRPr/>
                  </a:pPr>
                  <a:endParaRPr lang="en-US">
                    <a:solidFill>
                      <a:srgbClr val="FFFFFF"/>
                    </a:solidFill>
                    <a:latin typeface="Segoe UI"/>
                  </a:endParaRPr>
                </a:p>
              </p:txBody>
            </p:sp>
          </p:grpSp>
        </p:grpSp>
        <p:sp>
          <p:nvSpPr>
            <p:cNvPr id="423" name="Freeform: Shape 422">
              <a:extLst>
                <a:ext uri="{FF2B5EF4-FFF2-40B4-BE49-F238E27FC236}">
                  <a16:creationId xmlns:a16="http://schemas.microsoft.com/office/drawing/2014/main" id="{81A5A1C7-FD2D-4D21-BB80-E553A6212DEF}"/>
                </a:ext>
              </a:extLst>
            </p:cNvPr>
            <p:cNvSpPr/>
            <p:nvPr/>
          </p:nvSpPr>
          <p:spPr>
            <a:xfrm>
              <a:off x="3921662" y="5340729"/>
              <a:ext cx="2155842" cy="914599"/>
            </a:xfrm>
            <a:custGeom>
              <a:avLst/>
              <a:gdLst>
                <a:gd name="connsiteX0" fmla="*/ 0 w 2156454"/>
                <a:gd name="connsiteY0" fmla="*/ 0 h 914859"/>
                <a:gd name="connsiteX1" fmla="*/ 2156454 w 2156454"/>
                <a:gd name="connsiteY1" fmla="*/ 0 h 914859"/>
                <a:gd name="connsiteX2" fmla="*/ 2156454 w 2156454"/>
                <a:gd name="connsiteY2" fmla="*/ 914859 h 914859"/>
                <a:gd name="connsiteX3" fmla="*/ 0 w 2156454"/>
                <a:gd name="connsiteY3" fmla="*/ 914859 h 914859"/>
                <a:gd name="connsiteX4" fmla="*/ 0 w 2156454"/>
                <a:gd name="connsiteY4" fmla="*/ 0 h 914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6454" h="914859">
                  <a:moveTo>
                    <a:pt x="0" y="0"/>
                  </a:moveTo>
                  <a:lnTo>
                    <a:pt x="2156454" y="0"/>
                  </a:lnTo>
                  <a:lnTo>
                    <a:pt x="2156454" y="914859"/>
                  </a:lnTo>
                  <a:lnTo>
                    <a:pt x="0" y="9148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defTabSz="799792">
                <a:spcBef>
                  <a:spcPct val="0"/>
                </a:spcBef>
                <a:spcAft>
                  <a:spcPct val="35000"/>
                </a:spcAft>
                <a:defRPr/>
              </a:pPr>
              <a:r>
                <a:rPr lang="en-GB">
                  <a:solidFill>
                    <a:srgbClr val="000000"/>
                  </a:solidFill>
                  <a:latin typeface="Segoe UI"/>
                </a:rPr>
                <a:t>Network Topology </a:t>
              </a:r>
              <a:br>
                <a:rPr lang="en-GB">
                  <a:solidFill>
                    <a:srgbClr val="000000"/>
                  </a:solidFill>
                  <a:latin typeface="Segoe UI"/>
                </a:rPr>
              </a:br>
              <a:r>
                <a:rPr lang="en-GB">
                  <a:solidFill>
                    <a:srgbClr val="000000"/>
                  </a:solidFill>
                  <a:latin typeface="Segoe UI"/>
                </a:rPr>
                <a:t>and Connectivity</a:t>
              </a:r>
              <a:endParaRPr lang="en-US">
                <a:solidFill>
                  <a:srgbClr val="000000"/>
                </a:solidFill>
                <a:latin typeface="Segoe UI"/>
              </a:endParaRPr>
            </a:p>
          </p:txBody>
        </p:sp>
      </p:grpSp>
    </p:spTree>
    <p:custDataLst>
      <p:tags r:id="rId1"/>
    </p:custDataLst>
    <p:extLst>
      <p:ext uri="{BB962C8B-B14F-4D97-AF65-F5344CB8AC3E}">
        <p14:creationId xmlns:p14="http://schemas.microsoft.com/office/powerpoint/2010/main" val="9613246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0518BBE-EF43-4E26-B4C8-8AB7CAE175E9}"/>
              </a:ext>
            </a:extLst>
          </p:cNvPr>
          <p:cNvSpPr>
            <a:spLocks noGrp="1"/>
          </p:cNvSpPr>
          <p:nvPr>
            <p:ph type="title"/>
          </p:nvPr>
        </p:nvSpPr>
        <p:spPr>
          <a:xfrm>
            <a:off x="455996" y="620429"/>
            <a:ext cx="11306469" cy="403137"/>
          </a:xfrm>
        </p:spPr>
        <p:txBody>
          <a:bodyPr>
            <a:noAutofit/>
          </a:bodyPr>
          <a:lstStyle/>
          <a:p>
            <a:r>
              <a:rPr lang="en-US"/>
              <a:t>Enterprise-scale: Audience</a:t>
            </a:r>
            <a:br>
              <a:rPr lang="en-US"/>
            </a:br>
            <a:endParaRPr lang="en-GB"/>
          </a:p>
        </p:txBody>
      </p:sp>
      <p:sp>
        <p:nvSpPr>
          <p:cNvPr id="8" name="Text Placeholder 7">
            <a:extLst>
              <a:ext uri="{FF2B5EF4-FFF2-40B4-BE49-F238E27FC236}">
                <a16:creationId xmlns:a16="http://schemas.microsoft.com/office/drawing/2014/main" id="{F346F540-62D1-4C28-B34E-811772A43952}"/>
              </a:ext>
            </a:extLst>
          </p:cNvPr>
          <p:cNvSpPr>
            <a:spLocks noGrp="1"/>
          </p:cNvSpPr>
          <p:nvPr>
            <p:ph type="body" sz="quarter" idx="13"/>
          </p:nvPr>
        </p:nvSpPr>
        <p:spPr>
          <a:xfrm>
            <a:off x="455613" y="2363788"/>
            <a:ext cx="3619500" cy="3265061"/>
          </a:xfrm>
        </p:spPr>
        <p:txBody>
          <a:bodyPr/>
          <a:lstStyle/>
          <a:p>
            <a:r>
              <a:rPr lang="en-GB" sz="1800"/>
              <a:t>Microsoft</a:t>
            </a:r>
          </a:p>
          <a:p>
            <a:endParaRPr lang="en-GB" sz="1800"/>
          </a:p>
          <a:p>
            <a:r>
              <a:rPr lang="en-GB" sz="1800"/>
              <a:t>Customer Success</a:t>
            </a:r>
          </a:p>
          <a:p>
            <a:pPr lvl="1"/>
            <a:r>
              <a:rPr lang="en-GB" sz="1800"/>
              <a:t>Customer Engineers</a:t>
            </a:r>
          </a:p>
          <a:p>
            <a:pPr lvl="1"/>
            <a:r>
              <a:rPr lang="en-GB" sz="1800"/>
              <a:t>Cloud Solution Architects</a:t>
            </a:r>
          </a:p>
          <a:p>
            <a:pPr lvl="1"/>
            <a:r>
              <a:rPr lang="en-GB" sz="1800"/>
              <a:t>Customer Field Roles</a:t>
            </a:r>
          </a:p>
          <a:p>
            <a:endParaRPr lang="en-GB" sz="1800"/>
          </a:p>
          <a:p>
            <a:r>
              <a:rPr lang="en-GB" sz="1800"/>
              <a:t>Partner/MCS/Fast Track</a:t>
            </a:r>
          </a:p>
          <a:p>
            <a:pPr lvl="1"/>
            <a:r>
              <a:rPr lang="en-GB" sz="1800"/>
              <a:t>Technical Lead</a:t>
            </a:r>
          </a:p>
          <a:p>
            <a:endParaRPr lang="en-GB" sz="1800"/>
          </a:p>
        </p:txBody>
      </p:sp>
      <p:sp>
        <p:nvSpPr>
          <p:cNvPr id="9" name="Text Placeholder 8">
            <a:extLst>
              <a:ext uri="{FF2B5EF4-FFF2-40B4-BE49-F238E27FC236}">
                <a16:creationId xmlns:a16="http://schemas.microsoft.com/office/drawing/2014/main" id="{2C086B1A-6CCD-45AE-8ABC-0A75FEA30987}"/>
              </a:ext>
            </a:extLst>
          </p:cNvPr>
          <p:cNvSpPr>
            <a:spLocks noGrp="1"/>
          </p:cNvSpPr>
          <p:nvPr>
            <p:ph type="body" sz="quarter" idx="14"/>
          </p:nvPr>
        </p:nvSpPr>
        <p:spPr>
          <a:xfrm>
            <a:off x="4389438" y="2363788"/>
            <a:ext cx="3617912" cy="3770263"/>
          </a:xfrm>
        </p:spPr>
        <p:txBody>
          <a:bodyPr/>
          <a:lstStyle/>
          <a:p>
            <a:r>
              <a:rPr lang="en-GB" sz="1800"/>
              <a:t>Customer Leads*</a:t>
            </a:r>
          </a:p>
          <a:p>
            <a:pPr lvl="1"/>
            <a:r>
              <a:rPr lang="en-GB" sz="1800"/>
              <a:t>Arch Lead/Chief Architect</a:t>
            </a:r>
          </a:p>
          <a:p>
            <a:pPr lvl="1"/>
            <a:r>
              <a:rPr lang="en-GB" sz="1800"/>
              <a:t>Network (NetOps)</a:t>
            </a:r>
          </a:p>
          <a:p>
            <a:pPr lvl="1"/>
            <a:r>
              <a:rPr lang="en-GB" sz="1800"/>
              <a:t>Identity and Access Management (IAM)</a:t>
            </a:r>
          </a:p>
          <a:p>
            <a:pPr lvl="1"/>
            <a:r>
              <a:rPr lang="en-GB" sz="1800"/>
              <a:t>Systems (</a:t>
            </a:r>
            <a:r>
              <a:rPr lang="en-GB" sz="1800" err="1"/>
              <a:t>SysOps</a:t>
            </a:r>
            <a:r>
              <a:rPr lang="en-GB" sz="1800"/>
              <a:t>: OS, DB)</a:t>
            </a:r>
          </a:p>
          <a:p>
            <a:pPr lvl="1"/>
            <a:r>
              <a:rPr lang="en-GB" sz="1800"/>
              <a:t>Operations and Management</a:t>
            </a:r>
          </a:p>
          <a:p>
            <a:pPr lvl="1"/>
            <a:r>
              <a:rPr lang="en-GB" sz="1800"/>
              <a:t>Security (SecOps)</a:t>
            </a:r>
          </a:p>
          <a:p>
            <a:pPr lvl="1"/>
            <a:r>
              <a:rPr lang="en-GB" sz="1800"/>
              <a:t>DevOps and Automation</a:t>
            </a:r>
          </a:p>
          <a:p>
            <a:pPr lvl="1"/>
            <a:r>
              <a:rPr lang="en-GB" sz="1800"/>
              <a:t>Application Architecture</a:t>
            </a:r>
          </a:p>
          <a:p>
            <a:pPr lvl="1"/>
            <a:r>
              <a:rPr lang="en-GB" sz="1800"/>
              <a:t>Site Reliability Engineers</a:t>
            </a:r>
          </a:p>
          <a:p>
            <a:endParaRPr lang="en-GB" sz="1800"/>
          </a:p>
          <a:p>
            <a:endParaRPr lang="en-GB" sz="1800"/>
          </a:p>
        </p:txBody>
      </p:sp>
      <p:sp>
        <p:nvSpPr>
          <p:cNvPr id="2" name="TextBox 1">
            <a:extLst>
              <a:ext uri="{FF2B5EF4-FFF2-40B4-BE49-F238E27FC236}">
                <a16:creationId xmlns:a16="http://schemas.microsoft.com/office/drawing/2014/main" id="{FA1F9397-4B3F-4DD5-A3C2-82220FCD8F89}"/>
              </a:ext>
            </a:extLst>
          </p:cNvPr>
          <p:cNvSpPr txBox="1"/>
          <p:nvPr/>
        </p:nvSpPr>
        <p:spPr>
          <a:xfrm>
            <a:off x="334013" y="6327195"/>
            <a:ext cx="5185779" cy="303288"/>
          </a:xfrm>
          <a:prstGeom prst="rect">
            <a:avLst/>
          </a:prstGeom>
        </p:spPr>
        <p:txBody>
          <a:bodyPr wrap="none" rtlCol="0">
            <a:spAutoFit/>
          </a:bodyPr>
          <a:lstStyle/>
          <a:p>
            <a:r>
              <a:rPr lang="en-GB" sz="1371">
                <a:solidFill>
                  <a:srgbClr val="000000"/>
                </a:solidFill>
              </a:rPr>
              <a:t>*Customer may bring additional SMEs where and when required.</a:t>
            </a:r>
          </a:p>
        </p:txBody>
      </p:sp>
    </p:spTree>
    <p:extLst>
      <p:ext uri="{BB962C8B-B14F-4D97-AF65-F5344CB8AC3E}">
        <p14:creationId xmlns:p14="http://schemas.microsoft.com/office/powerpoint/2010/main" val="15793663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211B2E12-3A0B-4547-A7CD-726EA37988BB}"/>
              </a:ext>
            </a:extLst>
          </p:cNvPr>
          <p:cNvSpPr/>
          <p:nvPr/>
        </p:nvSpPr>
        <p:spPr bwMode="auto">
          <a:xfrm>
            <a:off x="879936" y="1507004"/>
            <a:ext cx="5215621" cy="2608294"/>
          </a:xfrm>
          <a:custGeom>
            <a:avLst/>
            <a:gdLst>
              <a:gd name="connsiteX0" fmla="*/ 0 w 5215621"/>
              <a:gd name="connsiteY0" fmla="*/ 0 h 2608294"/>
              <a:gd name="connsiteX1" fmla="*/ 5215621 w 5215621"/>
              <a:gd name="connsiteY1" fmla="*/ 0 h 2608294"/>
              <a:gd name="connsiteX2" fmla="*/ 5215621 w 5215621"/>
              <a:gd name="connsiteY2" fmla="*/ 2380747 h 2608294"/>
              <a:gd name="connsiteX3" fmla="*/ 2807341 w 5215621"/>
              <a:gd name="connsiteY3" fmla="*/ 2380747 h 2608294"/>
              <a:gd name="connsiteX4" fmla="*/ 2607810 w 5215621"/>
              <a:gd name="connsiteY4" fmla="*/ 2608294 h 2608294"/>
              <a:gd name="connsiteX5" fmla="*/ 2408280 w 5215621"/>
              <a:gd name="connsiteY5" fmla="*/ 2380747 h 2608294"/>
              <a:gd name="connsiteX6" fmla="*/ 0 w 5215621"/>
              <a:gd name="connsiteY6" fmla="*/ 2380747 h 260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621" h="2608294">
                <a:moveTo>
                  <a:pt x="0" y="0"/>
                </a:moveTo>
                <a:lnTo>
                  <a:pt x="5215621" y="0"/>
                </a:lnTo>
                <a:lnTo>
                  <a:pt x="5215621" y="2380747"/>
                </a:lnTo>
                <a:lnTo>
                  <a:pt x="2807341" y="2380747"/>
                </a:lnTo>
                <a:lnTo>
                  <a:pt x="2607810" y="2608294"/>
                </a:lnTo>
                <a:lnTo>
                  <a:pt x="2408280" y="2380747"/>
                </a:lnTo>
                <a:lnTo>
                  <a:pt x="0" y="2380747"/>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Freeform: Shape 11">
            <a:extLst>
              <a:ext uri="{FF2B5EF4-FFF2-40B4-BE49-F238E27FC236}">
                <a16:creationId xmlns:a16="http://schemas.microsoft.com/office/drawing/2014/main" id="{416D52C6-8F6B-459E-BDBC-0547DBC3609B}"/>
              </a:ext>
            </a:extLst>
          </p:cNvPr>
          <p:cNvSpPr/>
          <p:nvPr/>
        </p:nvSpPr>
        <p:spPr bwMode="auto">
          <a:xfrm>
            <a:off x="879936" y="3945837"/>
            <a:ext cx="5215620" cy="2380747"/>
          </a:xfrm>
          <a:custGeom>
            <a:avLst/>
            <a:gdLst>
              <a:gd name="connsiteX0" fmla="*/ 0 w 5215620"/>
              <a:gd name="connsiteY0" fmla="*/ 0 h 2380747"/>
              <a:gd name="connsiteX1" fmla="*/ 2393678 w 5215620"/>
              <a:gd name="connsiteY1" fmla="*/ 0 h 2380747"/>
              <a:gd name="connsiteX2" fmla="*/ 2607810 w 5215620"/>
              <a:gd name="connsiteY2" fmla="*/ 244199 h 2380747"/>
              <a:gd name="connsiteX3" fmla="*/ 2821943 w 5215620"/>
              <a:gd name="connsiteY3" fmla="*/ 0 h 2380747"/>
              <a:gd name="connsiteX4" fmla="*/ 5215620 w 5215620"/>
              <a:gd name="connsiteY4" fmla="*/ 0 h 2380747"/>
              <a:gd name="connsiteX5" fmla="*/ 5215620 w 5215620"/>
              <a:gd name="connsiteY5" fmla="*/ 2380747 h 2380747"/>
              <a:gd name="connsiteX6" fmla="*/ 0 w 5215620"/>
              <a:gd name="connsiteY6" fmla="*/ 2380747 h 238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620" h="2380747">
                <a:moveTo>
                  <a:pt x="0" y="0"/>
                </a:moveTo>
                <a:lnTo>
                  <a:pt x="2393678" y="0"/>
                </a:lnTo>
                <a:lnTo>
                  <a:pt x="2607810" y="244199"/>
                </a:lnTo>
                <a:lnTo>
                  <a:pt x="2821943" y="0"/>
                </a:lnTo>
                <a:lnTo>
                  <a:pt x="5215620" y="0"/>
                </a:lnTo>
                <a:lnTo>
                  <a:pt x="5215620" y="2380747"/>
                </a:lnTo>
                <a:lnTo>
                  <a:pt x="0" y="2380747"/>
                </a:ln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itle 6">
            <a:extLst>
              <a:ext uri="{FF2B5EF4-FFF2-40B4-BE49-F238E27FC236}">
                <a16:creationId xmlns:a16="http://schemas.microsoft.com/office/drawing/2014/main" id="{B0518BBE-EF43-4E26-B4C8-8AB7CAE175E9}"/>
              </a:ext>
            </a:extLst>
          </p:cNvPr>
          <p:cNvSpPr>
            <a:spLocks noGrp="1"/>
          </p:cNvSpPr>
          <p:nvPr>
            <p:ph type="title"/>
          </p:nvPr>
        </p:nvSpPr>
        <p:spPr>
          <a:xfrm>
            <a:off x="455996" y="620429"/>
            <a:ext cx="11306469" cy="403137"/>
          </a:xfrm>
        </p:spPr>
        <p:txBody>
          <a:bodyPr>
            <a:noAutofit/>
          </a:bodyPr>
          <a:lstStyle/>
          <a:p>
            <a:r>
              <a:rPr lang="en-US"/>
              <a:t>Enterprise-Scale: Workshop Objective</a:t>
            </a:r>
            <a:endParaRPr lang="en-GB"/>
          </a:p>
        </p:txBody>
      </p:sp>
      <p:sp>
        <p:nvSpPr>
          <p:cNvPr id="8" name="Text Placeholder 7">
            <a:extLst>
              <a:ext uri="{FF2B5EF4-FFF2-40B4-BE49-F238E27FC236}">
                <a16:creationId xmlns:a16="http://schemas.microsoft.com/office/drawing/2014/main" id="{F346F540-62D1-4C28-B34E-811772A43952}"/>
              </a:ext>
            </a:extLst>
          </p:cNvPr>
          <p:cNvSpPr>
            <a:spLocks noGrp="1"/>
          </p:cNvSpPr>
          <p:nvPr>
            <p:ph type="body" sz="quarter" idx="4294967295"/>
          </p:nvPr>
        </p:nvSpPr>
        <p:spPr>
          <a:xfrm>
            <a:off x="1218415" y="2140076"/>
            <a:ext cx="4538663" cy="1692771"/>
          </a:xfrm>
          <a:ln>
            <a:noFill/>
          </a:ln>
        </p:spPr>
        <p:txBody>
          <a:bodyPr lIns="0" tIns="0" rIns="0" bIns="0" anchor="ctr">
            <a:noAutofit/>
          </a:bodyPr>
          <a:lstStyle/>
          <a:p>
            <a:pPr algn="ctr"/>
            <a:r>
              <a:rPr lang="en-GB" sz="1800">
                <a:solidFill>
                  <a:schemeClr val="tx1"/>
                </a:solidFill>
                <a:latin typeface="Segoe UI Semibold" panose="020B0702040204020203" pitchFamily="34" charset="0"/>
                <a:ea typeface="Segoe UI" pitchFamily="34" charset="0"/>
                <a:cs typeface="Segoe UI Semibold" panose="020B0702040204020203" pitchFamily="34" charset="0"/>
              </a:rPr>
              <a:t>Review</a:t>
            </a:r>
          </a:p>
          <a:p>
            <a:pPr lvl="1" algn="ctr"/>
            <a:endParaRPr lang="en-GB" sz="1600">
              <a:solidFill>
                <a:schemeClr val="tx1"/>
              </a:solidFill>
              <a:ea typeface="Segoe UI" pitchFamily="34" charset="0"/>
            </a:endParaRPr>
          </a:p>
          <a:p>
            <a:pPr lvl="1" algn="ctr"/>
            <a:r>
              <a:rPr lang="en-GB" sz="1600">
                <a:solidFill>
                  <a:schemeClr val="tx1"/>
                </a:solidFill>
                <a:ea typeface="Segoe UI" pitchFamily="34" charset="0"/>
              </a:rPr>
              <a:t>Deep understanding of customer environment, workloads, and technical constraints</a:t>
            </a:r>
            <a:endParaRPr lang="en-GB" sz="1600">
              <a:solidFill>
                <a:schemeClr val="tx1"/>
              </a:solidFill>
              <a:latin typeface="+mn-lt"/>
            </a:endParaRPr>
          </a:p>
        </p:txBody>
      </p:sp>
      <p:sp>
        <p:nvSpPr>
          <p:cNvPr id="16" name="TextBox 15">
            <a:extLst>
              <a:ext uri="{FF2B5EF4-FFF2-40B4-BE49-F238E27FC236}">
                <a16:creationId xmlns:a16="http://schemas.microsoft.com/office/drawing/2014/main" id="{B98EA80C-6E06-4E27-9221-D0DC0C8AAD76}"/>
              </a:ext>
            </a:extLst>
          </p:cNvPr>
          <p:cNvSpPr txBox="1"/>
          <p:nvPr/>
        </p:nvSpPr>
        <p:spPr>
          <a:xfrm>
            <a:off x="1158301" y="4402607"/>
            <a:ext cx="4658891" cy="1354217"/>
          </a:xfrm>
          <a:prstGeom prst="rect">
            <a:avLst/>
          </a:prstGeom>
          <a:noFill/>
        </p:spPr>
        <p:txBody>
          <a:bodyPr wrap="square" lIns="0" tIns="0" rIns="0" bIns="0">
            <a:noAutofit/>
          </a:bodyPr>
          <a:lstStyle/>
          <a:p>
            <a:pPr algn="ctr" defTabSz="914192">
              <a:buSzPct val="90000"/>
            </a:pPr>
            <a:r>
              <a:rPr lang="en-GB" spc="-49">
                <a:solidFill>
                  <a:schemeClr val="bg1"/>
                </a:solidFill>
                <a:latin typeface="Segoe UI Semibold" panose="020B0702040204020203" pitchFamily="34" charset="0"/>
                <a:cs typeface="Segoe UI Semibold" panose="020B0702040204020203" pitchFamily="34" charset="0"/>
              </a:rPr>
              <a:t>Success Criteria</a:t>
            </a:r>
          </a:p>
          <a:p>
            <a:pPr marL="0" lvl="1" algn="ctr"/>
            <a:endParaRPr lang="en-GB" sz="1600">
              <a:solidFill>
                <a:schemeClr val="bg1"/>
              </a:solidFill>
              <a:cs typeface="Segoe UI" pitchFamily="34" charset="0"/>
            </a:endParaRPr>
          </a:p>
          <a:p>
            <a:pPr marL="0" lvl="1" algn="ctr"/>
            <a:r>
              <a:rPr lang="en-GB" sz="1600">
                <a:solidFill>
                  <a:schemeClr val="bg1"/>
                </a:solidFill>
                <a:cs typeface="Segoe UI" pitchFamily="34" charset="0"/>
              </a:rPr>
              <a:t>All technical requirements to build a </a:t>
            </a:r>
            <a:br>
              <a:rPr lang="en-GB" sz="1600">
                <a:solidFill>
                  <a:schemeClr val="bg1"/>
                </a:solidFill>
                <a:cs typeface="Segoe UI" pitchFamily="34" charset="0"/>
              </a:rPr>
            </a:br>
            <a:r>
              <a:rPr lang="en-GB" sz="1600">
                <a:solidFill>
                  <a:schemeClr val="bg1"/>
                </a:solidFill>
                <a:cs typeface="Segoe UI" pitchFamily="34" charset="0"/>
              </a:rPr>
              <a:t>AKS ESLZ agreed and documented</a:t>
            </a:r>
          </a:p>
        </p:txBody>
      </p:sp>
      <p:sp>
        <p:nvSpPr>
          <p:cNvPr id="20" name="Freeform: Shape 19">
            <a:extLst>
              <a:ext uri="{FF2B5EF4-FFF2-40B4-BE49-F238E27FC236}">
                <a16:creationId xmlns:a16="http://schemas.microsoft.com/office/drawing/2014/main" id="{7F57B7DA-87FE-4FDE-B424-6C4D94335E35}"/>
              </a:ext>
            </a:extLst>
          </p:cNvPr>
          <p:cNvSpPr/>
          <p:nvPr/>
        </p:nvSpPr>
        <p:spPr bwMode="auto">
          <a:xfrm>
            <a:off x="6383698" y="1507004"/>
            <a:ext cx="5215621" cy="2608294"/>
          </a:xfrm>
          <a:custGeom>
            <a:avLst/>
            <a:gdLst>
              <a:gd name="connsiteX0" fmla="*/ 0 w 5215621"/>
              <a:gd name="connsiteY0" fmla="*/ 0 h 2608294"/>
              <a:gd name="connsiteX1" fmla="*/ 5215621 w 5215621"/>
              <a:gd name="connsiteY1" fmla="*/ 0 h 2608294"/>
              <a:gd name="connsiteX2" fmla="*/ 5215621 w 5215621"/>
              <a:gd name="connsiteY2" fmla="*/ 2380747 h 2608294"/>
              <a:gd name="connsiteX3" fmla="*/ 2807341 w 5215621"/>
              <a:gd name="connsiteY3" fmla="*/ 2380747 h 2608294"/>
              <a:gd name="connsiteX4" fmla="*/ 2607810 w 5215621"/>
              <a:gd name="connsiteY4" fmla="*/ 2608294 h 2608294"/>
              <a:gd name="connsiteX5" fmla="*/ 2408280 w 5215621"/>
              <a:gd name="connsiteY5" fmla="*/ 2380747 h 2608294"/>
              <a:gd name="connsiteX6" fmla="*/ 0 w 5215621"/>
              <a:gd name="connsiteY6" fmla="*/ 2380747 h 260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621" h="2608294">
                <a:moveTo>
                  <a:pt x="0" y="0"/>
                </a:moveTo>
                <a:lnTo>
                  <a:pt x="5215621" y="0"/>
                </a:lnTo>
                <a:lnTo>
                  <a:pt x="5215621" y="2380747"/>
                </a:lnTo>
                <a:lnTo>
                  <a:pt x="2807341" y="2380747"/>
                </a:lnTo>
                <a:lnTo>
                  <a:pt x="2607810" y="2608294"/>
                </a:lnTo>
                <a:lnTo>
                  <a:pt x="2408280" y="2380747"/>
                </a:lnTo>
                <a:lnTo>
                  <a:pt x="0" y="2380747"/>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AB94140E-CEAF-401F-821A-A945AA2EB39A}"/>
              </a:ext>
            </a:extLst>
          </p:cNvPr>
          <p:cNvSpPr/>
          <p:nvPr/>
        </p:nvSpPr>
        <p:spPr bwMode="auto">
          <a:xfrm>
            <a:off x="6383698" y="3945837"/>
            <a:ext cx="5215620" cy="2380747"/>
          </a:xfrm>
          <a:custGeom>
            <a:avLst/>
            <a:gdLst>
              <a:gd name="connsiteX0" fmla="*/ 0 w 5215620"/>
              <a:gd name="connsiteY0" fmla="*/ 0 h 2380747"/>
              <a:gd name="connsiteX1" fmla="*/ 2393678 w 5215620"/>
              <a:gd name="connsiteY1" fmla="*/ 0 h 2380747"/>
              <a:gd name="connsiteX2" fmla="*/ 2607810 w 5215620"/>
              <a:gd name="connsiteY2" fmla="*/ 244199 h 2380747"/>
              <a:gd name="connsiteX3" fmla="*/ 2821943 w 5215620"/>
              <a:gd name="connsiteY3" fmla="*/ 0 h 2380747"/>
              <a:gd name="connsiteX4" fmla="*/ 5215620 w 5215620"/>
              <a:gd name="connsiteY4" fmla="*/ 0 h 2380747"/>
              <a:gd name="connsiteX5" fmla="*/ 5215620 w 5215620"/>
              <a:gd name="connsiteY5" fmla="*/ 2380747 h 2380747"/>
              <a:gd name="connsiteX6" fmla="*/ 0 w 5215620"/>
              <a:gd name="connsiteY6" fmla="*/ 2380747 h 238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620" h="2380747">
                <a:moveTo>
                  <a:pt x="0" y="0"/>
                </a:moveTo>
                <a:lnTo>
                  <a:pt x="2393678" y="0"/>
                </a:lnTo>
                <a:lnTo>
                  <a:pt x="2607810" y="244199"/>
                </a:lnTo>
                <a:lnTo>
                  <a:pt x="2821943" y="0"/>
                </a:lnTo>
                <a:lnTo>
                  <a:pt x="5215620" y="0"/>
                </a:lnTo>
                <a:lnTo>
                  <a:pt x="5215620" y="2380747"/>
                </a:lnTo>
                <a:lnTo>
                  <a:pt x="0" y="2380747"/>
                </a:ln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7">
            <a:extLst>
              <a:ext uri="{FF2B5EF4-FFF2-40B4-BE49-F238E27FC236}">
                <a16:creationId xmlns:a16="http://schemas.microsoft.com/office/drawing/2014/main" id="{1061E0E1-39C3-4D53-A7B7-A17F544DB5E1}"/>
              </a:ext>
            </a:extLst>
          </p:cNvPr>
          <p:cNvSpPr txBox="1">
            <a:spLocks/>
          </p:cNvSpPr>
          <p:nvPr/>
        </p:nvSpPr>
        <p:spPr>
          <a:xfrm>
            <a:off x="6722177" y="2140076"/>
            <a:ext cx="4538663" cy="1692771"/>
          </a:xfrm>
          <a:prstGeom prst="rect">
            <a:avLst/>
          </a:prstGeom>
          <a:ln>
            <a:noFill/>
          </a:ln>
        </p:spPr>
        <p:txBody>
          <a:bodyPr vert="horz" wrap="square" lIns="0" tIns="0" rIns="0" bIns="0" rtlCol="0" anchor="ctr">
            <a:noAutofit/>
          </a:bodyPr>
          <a:lstStyle>
            <a:lvl1pPr marL="0" marR="0" indent="0" algn="l" defTabSz="914192"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192" rtl="0" eaLnBrk="1" fontAlgn="auto" latinLnBrk="0" hangingPunct="1">
              <a:lnSpc>
                <a:spcPct val="100000"/>
              </a:lnSpc>
              <a:spcBef>
                <a:spcPts val="0"/>
              </a:spcBef>
              <a:spcAft>
                <a:spcPts val="0"/>
              </a:spcAft>
              <a:buClrTx/>
              <a:buSzPct val="90000"/>
              <a:buFontTx/>
              <a:buNone/>
              <a:tabLst/>
              <a:defRPr sz="1961" kern="1200" spc="0" baseline="0">
                <a:solidFill>
                  <a:srgbClr val="000000"/>
                </a:solidFill>
                <a:latin typeface="+mn-lt"/>
                <a:ea typeface="+mn-ea"/>
                <a:cs typeface="+mn-cs"/>
              </a:defRPr>
            </a:lvl2pPr>
            <a:lvl3pPr marL="0" marR="0" indent="0" algn="l" defTabSz="914192" rtl="0" eaLnBrk="1" fontAlgn="auto" latinLnBrk="0" hangingPunct="1">
              <a:lnSpc>
                <a:spcPct val="100000"/>
              </a:lnSpc>
              <a:spcBef>
                <a:spcPts val="0"/>
              </a:spcBef>
              <a:spcAft>
                <a:spcPts val="0"/>
              </a:spcAft>
              <a:buClrTx/>
              <a:buSzPct val="90000"/>
              <a:buFont typeface="Wingdings" panose="05000000000000000000" pitchFamily="2" charset="2"/>
              <a:buNone/>
              <a:tabLst/>
              <a:defRPr sz="1371" kern="1200" spc="0" baseline="0">
                <a:solidFill>
                  <a:schemeClr val="tx2"/>
                </a:solidFill>
                <a:latin typeface="+mj-lt"/>
                <a:ea typeface="+mn-ea"/>
                <a:cs typeface="+mn-cs"/>
              </a:defRPr>
            </a:lvl3pPr>
            <a:lvl4pPr marL="0" marR="0" indent="0" algn="l" defTabSz="914192" rtl="0" eaLnBrk="1" fontAlgn="auto" latinLnBrk="0" hangingPunct="1">
              <a:lnSpc>
                <a:spcPct val="100000"/>
              </a:lnSpc>
              <a:spcBef>
                <a:spcPts val="0"/>
              </a:spcBef>
              <a:spcAft>
                <a:spcPts val="0"/>
              </a:spcAft>
              <a:buClrTx/>
              <a:buSzPct val="90000"/>
              <a:buFont typeface="Wingdings" panose="05000000000000000000" pitchFamily="2" charset="2"/>
              <a:buNone/>
              <a:tabLst/>
              <a:defRPr sz="1371" kern="1200" spc="0" baseline="0">
                <a:solidFill>
                  <a:srgbClr val="000000"/>
                </a:solidFill>
                <a:latin typeface="+mn-lt"/>
                <a:ea typeface="+mn-ea"/>
                <a:cs typeface="+mn-cs"/>
              </a:defRPr>
            </a:lvl4pPr>
            <a:lvl5pPr marL="0" marR="0" indent="0" algn="l" defTabSz="914192" rtl="0" eaLnBrk="1" fontAlgn="auto" latinLnBrk="0" hangingPunct="1">
              <a:lnSpc>
                <a:spcPct val="100000"/>
              </a:lnSpc>
              <a:spcBef>
                <a:spcPts val="0"/>
              </a:spcBef>
              <a:spcAft>
                <a:spcPts val="0"/>
              </a:spcAft>
              <a:buClrTx/>
              <a:buSzPct val="90000"/>
              <a:buFont typeface="Wingdings" panose="05000000000000000000" pitchFamily="2" charset="2"/>
              <a:buNone/>
              <a:tabLst/>
              <a:defRPr sz="980" b="1" kern="1200" spc="0" baseline="0">
                <a:solidFill>
                  <a:srgbClr val="000000"/>
                </a:solidFill>
                <a:latin typeface="+mn-lt"/>
                <a:ea typeface="+mn-ea"/>
                <a:cs typeface="+mn-cs"/>
              </a:defRPr>
            </a:lvl5pPr>
            <a:lvl6pPr marL="2285477" indent="0" algn="l" defTabSz="914192"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192" rtl="0" eaLnBrk="1" latinLnBrk="0" hangingPunct="1">
              <a:lnSpc>
                <a:spcPct val="100000"/>
              </a:lnSpc>
              <a:spcBef>
                <a:spcPts val="0"/>
              </a:spcBef>
              <a:spcAft>
                <a:spcPts val="0"/>
              </a:spcAft>
              <a:buFont typeface="Arial" pitchFamily="34" charset="0"/>
              <a:buNone/>
              <a:defRPr sz="980" kern="1200">
                <a:solidFill>
                  <a:srgbClr val="000000"/>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algn="ctr"/>
            <a:r>
              <a:rPr lang="en-GB" sz="1800">
                <a:solidFill>
                  <a:schemeClr val="tx1"/>
                </a:solidFill>
                <a:latin typeface="Segoe UI Semibold" panose="020B0702040204020203" pitchFamily="34" charset="0"/>
                <a:ea typeface="Segoe UI" pitchFamily="34" charset="0"/>
                <a:cs typeface="Segoe UI Semibold" panose="020B0702040204020203" pitchFamily="34" charset="0"/>
              </a:rPr>
              <a:t>Design</a:t>
            </a:r>
          </a:p>
          <a:p>
            <a:pPr lvl="1" algn="ctr"/>
            <a:endParaRPr lang="en-GB" sz="1600">
              <a:solidFill>
                <a:schemeClr val="tx1"/>
              </a:solidFill>
              <a:ea typeface="Segoe UI" pitchFamily="34" charset="0"/>
            </a:endParaRPr>
          </a:p>
          <a:p>
            <a:pPr lvl="1" algn="ctr"/>
            <a:r>
              <a:rPr lang="en-US" sz="1600">
                <a:solidFill>
                  <a:schemeClr val="tx1"/>
                </a:solidFill>
                <a:ea typeface="Segoe UI" pitchFamily="34" charset="0"/>
              </a:rPr>
              <a:t>Target DC architecture is designed that is </a:t>
            </a:r>
            <a:br>
              <a:rPr lang="en-US" sz="1600">
                <a:solidFill>
                  <a:schemeClr val="tx1"/>
                </a:solidFill>
                <a:ea typeface="Segoe UI" pitchFamily="34" charset="0"/>
              </a:rPr>
            </a:br>
            <a:r>
              <a:rPr lang="en-US" sz="1600">
                <a:solidFill>
                  <a:schemeClr val="tx1"/>
                </a:solidFill>
                <a:ea typeface="Segoe UI" pitchFamily="34" charset="0"/>
              </a:rPr>
              <a:t>aligned with Enterprise-scale and in compliance with customer requirements</a:t>
            </a:r>
          </a:p>
        </p:txBody>
      </p:sp>
      <p:sp>
        <p:nvSpPr>
          <p:cNvPr id="23" name="TextBox 22">
            <a:extLst>
              <a:ext uri="{FF2B5EF4-FFF2-40B4-BE49-F238E27FC236}">
                <a16:creationId xmlns:a16="http://schemas.microsoft.com/office/drawing/2014/main" id="{1D7A8526-B8B8-43AC-ADC8-7605A16B719A}"/>
              </a:ext>
            </a:extLst>
          </p:cNvPr>
          <p:cNvSpPr txBox="1"/>
          <p:nvPr/>
        </p:nvSpPr>
        <p:spPr>
          <a:xfrm>
            <a:off x="6662063" y="4402607"/>
            <a:ext cx="4658891" cy="1354217"/>
          </a:xfrm>
          <a:prstGeom prst="rect">
            <a:avLst/>
          </a:prstGeom>
          <a:noFill/>
        </p:spPr>
        <p:txBody>
          <a:bodyPr wrap="square" lIns="0" tIns="0" rIns="0" bIns="0">
            <a:noAutofit/>
          </a:bodyPr>
          <a:lstStyle/>
          <a:p>
            <a:pPr algn="ctr" defTabSz="914192">
              <a:buSzPct val="90000"/>
            </a:pPr>
            <a:r>
              <a:rPr lang="en-GB" spc="-49">
                <a:solidFill>
                  <a:schemeClr val="bg1"/>
                </a:solidFill>
                <a:latin typeface="Segoe UI Semibold" panose="020B0702040204020203" pitchFamily="34" charset="0"/>
                <a:cs typeface="Segoe UI Semibold" panose="020B0702040204020203" pitchFamily="34" charset="0"/>
              </a:rPr>
              <a:t>Success Criteria</a:t>
            </a:r>
          </a:p>
          <a:p>
            <a:pPr marL="0" lvl="1" algn="ctr"/>
            <a:endParaRPr lang="en-GB" sz="1600">
              <a:solidFill>
                <a:schemeClr val="bg1"/>
              </a:solidFill>
              <a:cs typeface="Segoe UI" pitchFamily="34" charset="0"/>
            </a:endParaRPr>
          </a:p>
          <a:p>
            <a:pPr marL="0" lvl="1" algn="ctr"/>
            <a:r>
              <a:rPr lang="en-US" sz="1600">
                <a:solidFill>
                  <a:schemeClr val="bg1"/>
                </a:solidFill>
                <a:cs typeface="Segoe UI" pitchFamily="34" charset="0"/>
              </a:rPr>
              <a:t>Target AKS ESLZ architecture design</a:t>
            </a:r>
            <a:br>
              <a:rPr lang="en-US" sz="1600">
                <a:solidFill>
                  <a:schemeClr val="bg1"/>
                </a:solidFill>
                <a:cs typeface="Segoe UI" pitchFamily="34" charset="0"/>
              </a:rPr>
            </a:br>
            <a:r>
              <a:rPr lang="en-US" sz="1600">
                <a:solidFill>
                  <a:schemeClr val="bg1"/>
                </a:solidFill>
                <a:cs typeface="Segoe UI" pitchFamily="34" charset="0"/>
              </a:rPr>
              <a:t>agreed and documented.</a:t>
            </a:r>
          </a:p>
        </p:txBody>
      </p:sp>
      <p:grpSp>
        <p:nvGrpSpPr>
          <p:cNvPr id="24" name="Group 23">
            <a:extLst>
              <a:ext uri="{FF2B5EF4-FFF2-40B4-BE49-F238E27FC236}">
                <a16:creationId xmlns:a16="http://schemas.microsoft.com/office/drawing/2014/main" id="{449DCED3-88B8-4BBA-93E4-2C5761C7350D}"/>
              </a:ext>
            </a:extLst>
          </p:cNvPr>
          <p:cNvGrpSpPr/>
          <p:nvPr/>
        </p:nvGrpSpPr>
        <p:grpSpPr>
          <a:xfrm>
            <a:off x="3244789" y="5587720"/>
            <a:ext cx="485915" cy="485915"/>
            <a:chOff x="8577071" y="7333487"/>
            <a:chExt cx="1219201" cy="1219201"/>
          </a:xfrm>
        </p:grpSpPr>
        <p:sp>
          <p:nvSpPr>
            <p:cNvPr id="25" name="Oval 24">
              <a:extLst>
                <a:ext uri="{FF2B5EF4-FFF2-40B4-BE49-F238E27FC236}">
                  <a16:creationId xmlns:a16="http://schemas.microsoft.com/office/drawing/2014/main" id="{603AC806-8542-4696-858F-2026D07479AD}"/>
                </a:ext>
              </a:extLst>
            </p:cNvPr>
            <p:cNvSpPr/>
            <p:nvPr/>
          </p:nvSpPr>
          <p:spPr bwMode="auto">
            <a:xfrm>
              <a:off x="8577071" y="7333487"/>
              <a:ext cx="1219201" cy="1219201"/>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26" name="Graphic 3">
              <a:extLst>
                <a:ext uri="{FF2B5EF4-FFF2-40B4-BE49-F238E27FC236}">
                  <a16:creationId xmlns:a16="http://schemas.microsoft.com/office/drawing/2014/main" id="{812B82C6-83BA-456D-8BE2-5C83C05B5C31}"/>
                </a:ext>
              </a:extLst>
            </p:cNvPr>
            <p:cNvGrpSpPr/>
            <p:nvPr/>
          </p:nvGrpSpPr>
          <p:grpSpPr>
            <a:xfrm>
              <a:off x="8833819" y="7678397"/>
              <a:ext cx="705704" cy="529381"/>
              <a:chOff x="6959864" y="7289932"/>
              <a:chExt cx="705704" cy="529381"/>
            </a:xfrm>
            <a:solidFill>
              <a:srgbClr val="FFFFFF"/>
            </a:solidFill>
          </p:grpSpPr>
          <p:sp>
            <p:nvSpPr>
              <p:cNvPr id="27" name="Freeform: Shape 26">
                <a:extLst>
                  <a:ext uri="{FF2B5EF4-FFF2-40B4-BE49-F238E27FC236}">
                    <a16:creationId xmlns:a16="http://schemas.microsoft.com/office/drawing/2014/main" id="{B7A5EDB4-27FA-4BC3-BA40-A2F044365A11}"/>
                  </a:ext>
                </a:extLst>
              </p:cNvPr>
              <p:cNvSpPr/>
              <p:nvPr/>
            </p:nvSpPr>
            <p:spPr>
              <a:xfrm rot="-8100000">
                <a:off x="7343728" y="7237443"/>
                <a:ext cx="114298" cy="634358"/>
              </a:xfrm>
              <a:custGeom>
                <a:avLst/>
                <a:gdLst>
                  <a:gd name="connsiteX0" fmla="*/ 0 w 114298"/>
                  <a:gd name="connsiteY0" fmla="*/ 0 h 634358"/>
                  <a:gd name="connsiteX1" fmla="*/ 114299 w 114298"/>
                  <a:gd name="connsiteY1" fmla="*/ 0 h 634358"/>
                  <a:gd name="connsiteX2" fmla="*/ 114299 w 114298"/>
                  <a:gd name="connsiteY2" fmla="*/ 634359 h 634358"/>
                  <a:gd name="connsiteX3" fmla="*/ 0 w 114298"/>
                  <a:gd name="connsiteY3" fmla="*/ 634359 h 634358"/>
                </a:gdLst>
                <a:ahLst/>
                <a:cxnLst>
                  <a:cxn ang="0">
                    <a:pos x="connsiteX0" y="connsiteY0"/>
                  </a:cxn>
                  <a:cxn ang="0">
                    <a:pos x="connsiteX1" y="connsiteY1"/>
                  </a:cxn>
                  <a:cxn ang="0">
                    <a:pos x="connsiteX2" y="connsiteY2"/>
                  </a:cxn>
                  <a:cxn ang="0">
                    <a:pos x="connsiteX3" y="connsiteY3"/>
                  </a:cxn>
                </a:cxnLst>
                <a:rect l="l" t="t" r="r" b="b"/>
                <a:pathLst>
                  <a:path w="114298" h="634358">
                    <a:moveTo>
                      <a:pt x="0" y="0"/>
                    </a:moveTo>
                    <a:lnTo>
                      <a:pt x="114299" y="0"/>
                    </a:lnTo>
                    <a:lnTo>
                      <a:pt x="114299" y="634359"/>
                    </a:lnTo>
                    <a:lnTo>
                      <a:pt x="0" y="634359"/>
                    </a:lnTo>
                    <a:close/>
                  </a:path>
                </a:pathLst>
              </a:custGeom>
              <a:solidFill>
                <a:schemeClr val="tx2"/>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366E9ADF-8552-4891-805C-234708B61201}"/>
                  </a:ext>
                </a:extLst>
              </p:cNvPr>
              <p:cNvSpPr/>
              <p:nvPr/>
            </p:nvSpPr>
            <p:spPr>
              <a:xfrm rot="8100000">
                <a:off x="7071093" y="7468756"/>
                <a:ext cx="114298" cy="361946"/>
              </a:xfrm>
              <a:custGeom>
                <a:avLst/>
                <a:gdLst>
                  <a:gd name="connsiteX0" fmla="*/ 0 w 114298"/>
                  <a:gd name="connsiteY0" fmla="*/ 0 h 361946"/>
                  <a:gd name="connsiteX1" fmla="*/ 114299 w 114298"/>
                  <a:gd name="connsiteY1" fmla="*/ 0 h 361946"/>
                  <a:gd name="connsiteX2" fmla="*/ 114299 w 114298"/>
                  <a:gd name="connsiteY2" fmla="*/ 361947 h 361946"/>
                  <a:gd name="connsiteX3" fmla="*/ 0 w 114298"/>
                  <a:gd name="connsiteY3" fmla="*/ 361947 h 361946"/>
                </a:gdLst>
                <a:ahLst/>
                <a:cxnLst>
                  <a:cxn ang="0">
                    <a:pos x="connsiteX0" y="connsiteY0"/>
                  </a:cxn>
                  <a:cxn ang="0">
                    <a:pos x="connsiteX1" y="connsiteY1"/>
                  </a:cxn>
                  <a:cxn ang="0">
                    <a:pos x="connsiteX2" y="connsiteY2"/>
                  </a:cxn>
                  <a:cxn ang="0">
                    <a:pos x="connsiteX3" y="connsiteY3"/>
                  </a:cxn>
                </a:cxnLst>
                <a:rect l="l" t="t" r="r" b="b"/>
                <a:pathLst>
                  <a:path w="114298" h="361946">
                    <a:moveTo>
                      <a:pt x="0" y="0"/>
                    </a:moveTo>
                    <a:lnTo>
                      <a:pt x="114299" y="0"/>
                    </a:lnTo>
                    <a:lnTo>
                      <a:pt x="114299" y="361947"/>
                    </a:lnTo>
                    <a:lnTo>
                      <a:pt x="0" y="361947"/>
                    </a:lnTo>
                    <a:close/>
                  </a:path>
                </a:pathLst>
              </a:custGeom>
              <a:solidFill>
                <a:schemeClr val="tx2"/>
              </a:solidFill>
              <a:ln w="9525" cap="flat">
                <a:noFill/>
                <a:prstDash val="solid"/>
                <a:miter/>
              </a:ln>
            </p:spPr>
            <p:txBody>
              <a:bodyPr rtlCol="0" anchor="ctr"/>
              <a:lstStyle/>
              <a:p>
                <a:endParaRPr lang="en-US"/>
              </a:p>
            </p:txBody>
          </p:sp>
        </p:grpSp>
      </p:grpSp>
      <p:grpSp>
        <p:nvGrpSpPr>
          <p:cNvPr id="29" name="Group 28">
            <a:extLst>
              <a:ext uri="{FF2B5EF4-FFF2-40B4-BE49-F238E27FC236}">
                <a16:creationId xmlns:a16="http://schemas.microsoft.com/office/drawing/2014/main" id="{9C8F5054-93E8-4D02-A865-DC2B394A21F4}"/>
              </a:ext>
            </a:extLst>
          </p:cNvPr>
          <p:cNvGrpSpPr/>
          <p:nvPr/>
        </p:nvGrpSpPr>
        <p:grpSpPr>
          <a:xfrm>
            <a:off x="8748551" y="5587720"/>
            <a:ext cx="485915" cy="485915"/>
            <a:chOff x="8577071" y="7333487"/>
            <a:chExt cx="1219201" cy="1219201"/>
          </a:xfrm>
        </p:grpSpPr>
        <p:sp>
          <p:nvSpPr>
            <p:cNvPr id="30" name="Oval 29">
              <a:extLst>
                <a:ext uri="{FF2B5EF4-FFF2-40B4-BE49-F238E27FC236}">
                  <a16:creationId xmlns:a16="http://schemas.microsoft.com/office/drawing/2014/main" id="{204C45EB-6893-421B-8D65-CE8F76568BF7}"/>
                </a:ext>
              </a:extLst>
            </p:cNvPr>
            <p:cNvSpPr/>
            <p:nvPr/>
          </p:nvSpPr>
          <p:spPr bwMode="auto">
            <a:xfrm>
              <a:off x="8577071" y="7333487"/>
              <a:ext cx="1219201" cy="1219201"/>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31" name="Graphic 3">
              <a:extLst>
                <a:ext uri="{FF2B5EF4-FFF2-40B4-BE49-F238E27FC236}">
                  <a16:creationId xmlns:a16="http://schemas.microsoft.com/office/drawing/2014/main" id="{3AD290B8-F796-4F90-A375-AAF32BE953BE}"/>
                </a:ext>
              </a:extLst>
            </p:cNvPr>
            <p:cNvGrpSpPr/>
            <p:nvPr/>
          </p:nvGrpSpPr>
          <p:grpSpPr>
            <a:xfrm>
              <a:off x="8833819" y="7678397"/>
              <a:ext cx="705704" cy="529381"/>
              <a:chOff x="6959864" y="7289932"/>
              <a:chExt cx="705704" cy="529381"/>
            </a:xfrm>
            <a:solidFill>
              <a:srgbClr val="FFFFFF"/>
            </a:solidFill>
          </p:grpSpPr>
          <p:sp>
            <p:nvSpPr>
              <p:cNvPr id="32" name="Freeform: Shape 31">
                <a:extLst>
                  <a:ext uri="{FF2B5EF4-FFF2-40B4-BE49-F238E27FC236}">
                    <a16:creationId xmlns:a16="http://schemas.microsoft.com/office/drawing/2014/main" id="{0F3CFE27-E293-4450-9CEC-901CC9910ECE}"/>
                  </a:ext>
                </a:extLst>
              </p:cNvPr>
              <p:cNvSpPr/>
              <p:nvPr/>
            </p:nvSpPr>
            <p:spPr>
              <a:xfrm rot="-8100000">
                <a:off x="7343728" y="7237443"/>
                <a:ext cx="114298" cy="634358"/>
              </a:xfrm>
              <a:custGeom>
                <a:avLst/>
                <a:gdLst>
                  <a:gd name="connsiteX0" fmla="*/ 0 w 114298"/>
                  <a:gd name="connsiteY0" fmla="*/ 0 h 634358"/>
                  <a:gd name="connsiteX1" fmla="*/ 114299 w 114298"/>
                  <a:gd name="connsiteY1" fmla="*/ 0 h 634358"/>
                  <a:gd name="connsiteX2" fmla="*/ 114299 w 114298"/>
                  <a:gd name="connsiteY2" fmla="*/ 634359 h 634358"/>
                  <a:gd name="connsiteX3" fmla="*/ 0 w 114298"/>
                  <a:gd name="connsiteY3" fmla="*/ 634359 h 634358"/>
                </a:gdLst>
                <a:ahLst/>
                <a:cxnLst>
                  <a:cxn ang="0">
                    <a:pos x="connsiteX0" y="connsiteY0"/>
                  </a:cxn>
                  <a:cxn ang="0">
                    <a:pos x="connsiteX1" y="connsiteY1"/>
                  </a:cxn>
                  <a:cxn ang="0">
                    <a:pos x="connsiteX2" y="connsiteY2"/>
                  </a:cxn>
                  <a:cxn ang="0">
                    <a:pos x="connsiteX3" y="connsiteY3"/>
                  </a:cxn>
                </a:cxnLst>
                <a:rect l="l" t="t" r="r" b="b"/>
                <a:pathLst>
                  <a:path w="114298" h="634358">
                    <a:moveTo>
                      <a:pt x="0" y="0"/>
                    </a:moveTo>
                    <a:lnTo>
                      <a:pt x="114299" y="0"/>
                    </a:lnTo>
                    <a:lnTo>
                      <a:pt x="114299" y="634359"/>
                    </a:lnTo>
                    <a:lnTo>
                      <a:pt x="0" y="634359"/>
                    </a:lnTo>
                    <a:close/>
                  </a:path>
                </a:pathLst>
              </a:custGeom>
              <a:solidFill>
                <a:schemeClr val="tx2"/>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84D37A93-709C-4009-8677-C7C4887F90E6}"/>
                  </a:ext>
                </a:extLst>
              </p:cNvPr>
              <p:cNvSpPr/>
              <p:nvPr/>
            </p:nvSpPr>
            <p:spPr>
              <a:xfrm rot="8100000">
                <a:off x="7071093" y="7468756"/>
                <a:ext cx="114298" cy="361946"/>
              </a:xfrm>
              <a:custGeom>
                <a:avLst/>
                <a:gdLst>
                  <a:gd name="connsiteX0" fmla="*/ 0 w 114298"/>
                  <a:gd name="connsiteY0" fmla="*/ 0 h 361946"/>
                  <a:gd name="connsiteX1" fmla="*/ 114299 w 114298"/>
                  <a:gd name="connsiteY1" fmla="*/ 0 h 361946"/>
                  <a:gd name="connsiteX2" fmla="*/ 114299 w 114298"/>
                  <a:gd name="connsiteY2" fmla="*/ 361947 h 361946"/>
                  <a:gd name="connsiteX3" fmla="*/ 0 w 114298"/>
                  <a:gd name="connsiteY3" fmla="*/ 361947 h 361946"/>
                </a:gdLst>
                <a:ahLst/>
                <a:cxnLst>
                  <a:cxn ang="0">
                    <a:pos x="connsiteX0" y="connsiteY0"/>
                  </a:cxn>
                  <a:cxn ang="0">
                    <a:pos x="connsiteX1" y="connsiteY1"/>
                  </a:cxn>
                  <a:cxn ang="0">
                    <a:pos x="connsiteX2" y="connsiteY2"/>
                  </a:cxn>
                  <a:cxn ang="0">
                    <a:pos x="connsiteX3" y="connsiteY3"/>
                  </a:cxn>
                </a:cxnLst>
                <a:rect l="l" t="t" r="r" b="b"/>
                <a:pathLst>
                  <a:path w="114298" h="361946">
                    <a:moveTo>
                      <a:pt x="0" y="0"/>
                    </a:moveTo>
                    <a:lnTo>
                      <a:pt x="114299" y="0"/>
                    </a:lnTo>
                    <a:lnTo>
                      <a:pt x="114299" y="361947"/>
                    </a:lnTo>
                    <a:lnTo>
                      <a:pt x="0" y="361947"/>
                    </a:lnTo>
                    <a:close/>
                  </a:path>
                </a:pathLst>
              </a:custGeom>
              <a:solidFill>
                <a:schemeClr val="tx2"/>
              </a:solidFill>
              <a:ln w="9525" cap="flat">
                <a:noFill/>
                <a:prstDash val="solid"/>
                <a:miter/>
              </a:ln>
            </p:spPr>
            <p:txBody>
              <a:bodyPr rtlCol="0" anchor="ctr"/>
              <a:lstStyle/>
              <a:p>
                <a:endParaRPr lang="en-US"/>
              </a:p>
            </p:txBody>
          </p:sp>
        </p:grpSp>
      </p:grpSp>
      <p:pic>
        <p:nvPicPr>
          <p:cNvPr id="35" name="Graphic 34" descr="Blueprint outline">
            <a:extLst>
              <a:ext uri="{FF2B5EF4-FFF2-40B4-BE49-F238E27FC236}">
                <a16:creationId xmlns:a16="http://schemas.microsoft.com/office/drawing/2014/main" id="{80AFCDDF-3EDE-48BD-B66B-8801D7D9CDF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585556" y="1570316"/>
            <a:ext cx="799075" cy="799075"/>
          </a:xfrm>
          <a:prstGeom prst="rect">
            <a:avLst/>
          </a:prstGeom>
        </p:spPr>
      </p:pic>
      <p:pic>
        <p:nvPicPr>
          <p:cNvPr id="41" name="Graphic 40" descr="Boardroom outline">
            <a:extLst>
              <a:ext uri="{FF2B5EF4-FFF2-40B4-BE49-F238E27FC236}">
                <a16:creationId xmlns:a16="http://schemas.microsoft.com/office/drawing/2014/main" id="{634DB782-3A61-4F99-8C71-02D4A2B9DB5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18580" y="1506524"/>
            <a:ext cx="1008606" cy="1008606"/>
          </a:xfrm>
          <a:prstGeom prst="rect">
            <a:avLst/>
          </a:prstGeom>
        </p:spPr>
      </p:pic>
    </p:spTree>
    <p:extLst>
      <p:ext uri="{BB962C8B-B14F-4D97-AF65-F5344CB8AC3E}">
        <p14:creationId xmlns:p14="http://schemas.microsoft.com/office/powerpoint/2010/main" val="157867482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E624BCF-5197-4500-8C07-3085B7E880A5}"/>
              </a:ext>
            </a:extLst>
          </p:cNvPr>
          <p:cNvSpPr/>
          <p:nvPr/>
        </p:nvSpPr>
        <p:spPr bwMode="auto">
          <a:xfrm>
            <a:off x="6354763" y="0"/>
            <a:ext cx="5837237" cy="6858000"/>
          </a:xfrm>
          <a:prstGeom prst="rect">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itle 6">
            <a:extLst>
              <a:ext uri="{FF2B5EF4-FFF2-40B4-BE49-F238E27FC236}">
                <a16:creationId xmlns:a16="http://schemas.microsoft.com/office/drawing/2014/main" id="{B0518BBE-EF43-4E26-B4C8-8AB7CAE175E9}"/>
              </a:ext>
            </a:extLst>
          </p:cNvPr>
          <p:cNvSpPr>
            <a:spLocks noGrp="1"/>
          </p:cNvSpPr>
          <p:nvPr>
            <p:ph type="title"/>
          </p:nvPr>
        </p:nvSpPr>
        <p:spPr>
          <a:xfrm>
            <a:off x="455996" y="620429"/>
            <a:ext cx="11306469" cy="403137"/>
          </a:xfrm>
        </p:spPr>
        <p:txBody>
          <a:bodyPr vert="horz" lIns="91440" tIns="45720" rIns="91440" bIns="45720" rtlCol="0" anchor="ctr">
            <a:normAutofit fontScale="90000"/>
          </a:bodyPr>
          <a:lstStyle/>
          <a:p>
            <a:r>
              <a:rPr lang="en-US"/>
              <a:t>Enterprise-scale Delivery</a:t>
            </a:r>
            <a:br>
              <a:rPr lang="en-US"/>
            </a:br>
            <a:endParaRPr lang="en-US"/>
          </a:p>
        </p:txBody>
      </p:sp>
      <p:sp>
        <p:nvSpPr>
          <p:cNvPr id="8" name="Text Placeholder 7">
            <a:extLst>
              <a:ext uri="{FF2B5EF4-FFF2-40B4-BE49-F238E27FC236}">
                <a16:creationId xmlns:a16="http://schemas.microsoft.com/office/drawing/2014/main" id="{F346F540-62D1-4C28-B34E-811772A43952}"/>
              </a:ext>
            </a:extLst>
          </p:cNvPr>
          <p:cNvSpPr>
            <a:spLocks noGrp="1"/>
          </p:cNvSpPr>
          <p:nvPr>
            <p:ph type="body" sz="quarter" idx="10"/>
          </p:nvPr>
        </p:nvSpPr>
        <p:spPr>
          <a:xfrm>
            <a:off x="455612" y="995838"/>
            <a:ext cx="5502365" cy="5660456"/>
          </a:xfrm>
        </p:spPr>
        <p:txBody>
          <a:bodyPr vert="horz" lIns="91440" tIns="45720" rIns="91440" bIns="45720" rtlCol="0" anchor="t">
            <a:noAutofit/>
          </a:bodyPr>
          <a:lstStyle/>
          <a:p>
            <a:pPr>
              <a:lnSpc>
                <a:spcPct val="100000"/>
              </a:lnSpc>
              <a:spcAft>
                <a:spcPts val="600"/>
              </a:spcAft>
            </a:pPr>
            <a:r>
              <a:rPr lang="en-US" dirty="0"/>
              <a:t>Start with the </a:t>
            </a:r>
            <a:r>
              <a:rPr lang="en-US" dirty="0">
                <a:hlinkClick r:id="rId3"/>
              </a:rPr>
              <a:t>overview deck</a:t>
            </a:r>
            <a:endParaRPr lang="en-US" dirty="0"/>
          </a:p>
          <a:p>
            <a:pPr>
              <a:lnSpc>
                <a:spcPct val="100000"/>
              </a:lnSpc>
              <a:spcAft>
                <a:spcPts val="600"/>
              </a:spcAft>
            </a:pPr>
            <a:r>
              <a:rPr lang="en-US" dirty="0"/>
              <a:t>Use the ES for AKS </a:t>
            </a:r>
            <a:r>
              <a:rPr lang="en-US" dirty="0">
                <a:hlinkClick r:id="rId4"/>
              </a:rPr>
              <a:t>Architecture and design guidance</a:t>
            </a:r>
            <a:r>
              <a:rPr lang="en-US" dirty="0"/>
              <a:t> documentation to guide the conversation</a:t>
            </a:r>
          </a:p>
          <a:p>
            <a:pPr>
              <a:lnSpc>
                <a:spcPct val="100000"/>
              </a:lnSpc>
              <a:spcAft>
                <a:spcPts val="600"/>
              </a:spcAft>
            </a:pPr>
            <a:r>
              <a:rPr lang="en-US" dirty="0"/>
              <a:t>Capture decisions mutually agreed upon with customer. </a:t>
            </a:r>
            <a:r>
              <a:rPr lang="en-US" dirty="0">
                <a:hlinkClick r:id="rId5"/>
              </a:rPr>
              <a:t>Here is an example</a:t>
            </a:r>
            <a:r>
              <a:rPr lang="en-US" dirty="0"/>
              <a:t> template that can be used.</a:t>
            </a:r>
          </a:p>
          <a:p>
            <a:pPr>
              <a:lnSpc>
                <a:spcPct val="100000"/>
              </a:lnSpc>
              <a:spcAft>
                <a:spcPts val="600"/>
              </a:spcAft>
            </a:pPr>
            <a:r>
              <a:rPr lang="en-US" dirty="0"/>
              <a:t>Capture trade-offs; make customer aware of the implications in the same document</a:t>
            </a:r>
          </a:p>
          <a:p>
            <a:pPr>
              <a:lnSpc>
                <a:spcPct val="100000"/>
              </a:lnSpc>
              <a:spcAft>
                <a:spcPts val="600"/>
              </a:spcAft>
            </a:pPr>
            <a:r>
              <a:rPr lang="en-US" dirty="0"/>
              <a:t>Provide</a:t>
            </a:r>
            <a:r>
              <a:rPr lang="en-US" b="1" dirty="0"/>
              <a:t> positive and negative feedback </a:t>
            </a:r>
            <a:r>
              <a:rPr lang="en-US" dirty="0"/>
              <a:t>using the </a:t>
            </a:r>
            <a:r>
              <a:rPr lang="en-US" dirty="0">
                <a:hlinkClick r:id="rId6"/>
              </a:rPr>
              <a:t>Feedback Form </a:t>
            </a:r>
            <a:r>
              <a:rPr lang="en-US" dirty="0"/>
              <a:t> Hand over the documented decisions to the deployment team (customer or partner) and update the current milestones with estimated time of execution</a:t>
            </a:r>
          </a:p>
          <a:p>
            <a:pPr>
              <a:lnSpc>
                <a:spcPct val="100000"/>
              </a:lnSpc>
              <a:spcAft>
                <a:spcPts val="600"/>
              </a:spcAft>
            </a:pPr>
            <a:r>
              <a:rPr lang="en-US" dirty="0"/>
              <a:t>Use </a:t>
            </a:r>
            <a:r>
              <a:rPr lang="en-US" dirty="0">
                <a:hlinkClick r:id="rId7"/>
              </a:rPr>
              <a:t>reference implementation </a:t>
            </a:r>
            <a:r>
              <a:rPr lang="en-US" dirty="0"/>
              <a:t>to accelerate time to production</a:t>
            </a:r>
          </a:p>
        </p:txBody>
      </p:sp>
      <mc:AlternateContent xmlns:mc="http://schemas.openxmlformats.org/markup-compatibility/2006" xmlns:pslz="http://schemas.microsoft.com/office/powerpoint/2016/slidezoom">
        <mc:Choice Requires="pslz">
          <p:graphicFrame>
            <p:nvGraphicFramePr>
              <p:cNvPr id="9" name="Slide Zoom 8">
                <a:extLst>
                  <a:ext uri="{FF2B5EF4-FFF2-40B4-BE49-F238E27FC236}">
                    <a16:creationId xmlns:a16="http://schemas.microsoft.com/office/drawing/2014/main" id="{0532433F-FC31-4C19-9974-51D6F988EC45}"/>
                  </a:ext>
                </a:extLst>
              </p:cNvPr>
              <p:cNvGraphicFramePr>
                <a:graphicFrameLocks noChangeAspect="1"/>
              </p:cNvGraphicFramePr>
              <p:nvPr>
                <p:extLst>
                  <p:ext uri="{D42A27DB-BD31-4B8C-83A1-F6EECF244321}">
                    <p14:modId xmlns:p14="http://schemas.microsoft.com/office/powerpoint/2010/main" val="953306373"/>
                  </p:ext>
                </p:extLst>
              </p:nvPr>
            </p:nvGraphicFramePr>
            <p:xfrm>
              <a:off x="6981987" y="889806"/>
              <a:ext cx="4582788" cy="2577818"/>
            </p:xfrm>
            <a:graphic>
              <a:graphicData uri="http://schemas.microsoft.com/office/powerpoint/2016/slidezoom">
                <pslz:sldZm>
                  <pslz:sldZmObj sldId="2076137153" cId="1070539773">
                    <pslz:zmPr id="{3A15BC25-6B0E-4620-B75F-F8D365AF086D}" returnToParent="0" transitionDur="1000">
                      <p166:blipFill xmlns:p166="http://schemas.microsoft.com/office/powerpoint/2016/6/main">
                        <a:blip r:embed="rId8"/>
                        <a:stretch>
                          <a:fillRect/>
                        </a:stretch>
                      </p166:blipFill>
                      <p166:spPr xmlns:p166="http://schemas.microsoft.com/office/powerpoint/2016/6/main">
                        <a:xfrm>
                          <a:off x="0" y="0"/>
                          <a:ext cx="4582788" cy="2577818"/>
                        </a:xfrm>
                        <a:prstGeom prst="rect">
                          <a:avLst/>
                        </a:prstGeom>
                        <a:ln w="3175">
                          <a:solidFill>
                            <a:prstClr val="ltGray"/>
                          </a:solidFill>
                        </a:ln>
                      </p166:spPr>
                    </pslz:zmPr>
                  </pslz:sldZmObj>
                </pslz:sldZm>
              </a:graphicData>
            </a:graphic>
          </p:graphicFrame>
        </mc:Choice>
        <mc:Fallback xmlns="">
          <p:pic>
            <p:nvPicPr>
              <p:cNvPr id="9" name="Slide Zoom 8">
                <a:extLst>
                  <a:ext uri="{FF2B5EF4-FFF2-40B4-BE49-F238E27FC236}">
                    <a16:creationId xmlns:a16="http://schemas.microsoft.com/office/drawing/2014/main" id="{0532433F-FC31-4C19-9974-51D6F988EC45}"/>
                  </a:ext>
                </a:extLst>
              </p:cNvPr>
              <p:cNvPicPr>
                <a:picLocks noGrp="1" noRot="1" noChangeAspect="1" noMove="1" noResize="1" noEditPoints="1" noAdjustHandles="1" noChangeArrowheads="1" noChangeShapeType="1"/>
              </p:cNvPicPr>
              <p:nvPr/>
            </p:nvPicPr>
            <p:blipFill>
              <a:blip r:embed="rId9"/>
              <a:stretch>
                <a:fillRect/>
              </a:stretch>
            </p:blipFill>
            <p:spPr>
              <a:xfrm>
                <a:off x="6981987" y="889806"/>
                <a:ext cx="4582788" cy="2577818"/>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11" name="Slide Zoom 10">
                <a:extLst>
                  <a:ext uri="{FF2B5EF4-FFF2-40B4-BE49-F238E27FC236}">
                    <a16:creationId xmlns:a16="http://schemas.microsoft.com/office/drawing/2014/main" id="{A72B8774-D419-4C0B-BC44-5A3576AA32AD}"/>
                  </a:ext>
                </a:extLst>
              </p:cNvPr>
              <p:cNvGraphicFramePr>
                <a:graphicFrameLocks noChangeAspect="1"/>
              </p:cNvGraphicFramePr>
              <p:nvPr>
                <p:extLst>
                  <p:ext uri="{D42A27DB-BD31-4B8C-83A1-F6EECF244321}">
                    <p14:modId xmlns:p14="http://schemas.microsoft.com/office/powerpoint/2010/main" val="2461215432"/>
                  </p:ext>
                </p:extLst>
              </p:nvPr>
            </p:nvGraphicFramePr>
            <p:xfrm>
              <a:off x="6981987" y="3590245"/>
              <a:ext cx="4582788" cy="2577818"/>
            </p:xfrm>
            <a:graphic>
              <a:graphicData uri="http://schemas.microsoft.com/office/powerpoint/2016/slidezoom">
                <pslz:sldZm>
                  <pslz:sldZmObj sldId="2076138178" cId="961324605">
                    <pslz:zmPr id="{94F5AB81-549E-458D-AC06-20EA14979EFC}" returnToParent="0" transitionDur="1000">
                      <p166:blipFill xmlns:p166="http://schemas.microsoft.com/office/powerpoint/2016/6/main">
                        <a:blip r:embed="rId10"/>
                        <a:stretch>
                          <a:fillRect/>
                        </a:stretch>
                      </p166:blipFill>
                      <p166:spPr xmlns:p166="http://schemas.microsoft.com/office/powerpoint/2016/6/main">
                        <a:xfrm>
                          <a:off x="0" y="0"/>
                          <a:ext cx="4582788" cy="2577818"/>
                        </a:xfrm>
                        <a:prstGeom prst="rect">
                          <a:avLst/>
                        </a:prstGeom>
                        <a:ln w="3175">
                          <a:solidFill>
                            <a:prstClr val="ltGray"/>
                          </a:solidFill>
                        </a:ln>
                      </p166:spPr>
                    </pslz:zmPr>
                  </pslz:sldZmObj>
                </pslz:sldZm>
              </a:graphicData>
            </a:graphic>
          </p:graphicFrame>
        </mc:Choice>
        <mc:Fallback xmlns="">
          <p:pic>
            <p:nvPicPr>
              <p:cNvPr id="11" name="Slide Zoom 10">
                <a:extLst>
                  <a:ext uri="{FF2B5EF4-FFF2-40B4-BE49-F238E27FC236}">
                    <a16:creationId xmlns:a16="http://schemas.microsoft.com/office/drawing/2014/main" id="{A72B8774-D419-4C0B-BC44-5A3576AA32AD}"/>
                  </a:ext>
                </a:extLst>
              </p:cNvPr>
              <p:cNvPicPr>
                <a:picLocks noGrp="1" noRot="1" noChangeAspect="1" noMove="1" noResize="1" noEditPoints="1" noAdjustHandles="1" noChangeArrowheads="1" noChangeShapeType="1"/>
              </p:cNvPicPr>
              <p:nvPr/>
            </p:nvPicPr>
            <p:blipFill>
              <a:blip r:embed="rId11"/>
              <a:stretch>
                <a:fillRect/>
              </a:stretch>
            </p:blipFill>
            <p:spPr>
              <a:xfrm>
                <a:off x="6981987" y="3590245"/>
                <a:ext cx="4582788" cy="2577818"/>
              </a:xfrm>
              <a:prstGeom prst="rect">
                <a:avLst/>
              </a:prstGeom>
              <a:ln w="3175">
                <a:solidFill>
                  <a:prstClr val="ltGray"/>
                </a:solidFill>
              </a:ln>
            </p:spPr>
          </p:pic>
        </mc:Fallback>
      </mc:AlternateContent>
    </p:spTree>
    <p:extLst>
      <p:ext uri="{BB962C8B-B14F-4D97-AF65-F5344CB8AC3E}">
        <p14:creationId xmlns:p14="http://schemas.microsoft.com/office/powerpoint/2010/main" val="227691016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0518BBE-EF43-4E26-B4C8-8AB7CAE175E9}"/>
              </a:ext>
            </a:extLst>
          </p:cNvPr>
          <p:cNvSpPr>
            <a:spLocks noGrp="1"/>
          </p:cNvSpPr>
          <p:nvPr>
            <p:ph type="title"/>
          </p:nvPr>
        </p:nvSpPr>
        <p:spPr>
          <a:xfrm>
            <a:off x="455996" y="620429"/>
            <a:ext cx="11306469" cy="403137"/>
          </a:xfrm>
        </p:spPr>
        <p:txBody>
          <a:bodyPr vert="horz" lIns="91440" tIns="45720" rIns="91440" bIns="45720" rtlCol="0" anchor="ctr">
            <a:normAutofit fontScale="90000"/>
          </a:bodyPr>
          <a:lstStyle/>
          <a:p>
            <a:r>
              <a:rPr lang="en-US"/>
              <a:t>Enterprise-scale for AKS: Example Workshop Agenda</a:t>
            </a:r>
          </a:p>
        </p:txBody>
      </p:sp>
      <p:graphicFrame>
        <p:nvGraphicFramePr>
          <p:cNvPr id="3" name="Table 2">
            <a:extLst>
              <a:ext uri="{FF2B5EF4-FFF2-40B4-BE49-F238E27FC236}">
                <a16:creationId xmlns:a16="http://schemas.microsoft.com/office/drawing/2014/main" id="{C1960AE1-F5F9-48A6-B925-A39394EA7C4D}"/>
              </a:ext>
            </a:extLst>
          </p:cNvPr>
          <p:cNvGraphicFramePr/>
          <p:nvPr>
            <p:extLst>
              <p:ext uri="{D42A27DB-BD31-4B8C-83A1-F6EECF244321}">
                <p14:modId xmlns:p14="http://schemas.microsoft.com/office/powerpoint/2010/main" val="3452918771"/>
              </p:ext>
            </p:extLst>
          </p:nvPr>
        </p:nvGraphicFramePr>
        <p:xfrm>
          <a:off x="1001704" y="2086530"/>
          <a:ext cx="9787066" cy="4166533"/>
        </p:xfrm>
        <a:graphic>
          <a:graphicData uri="http://schemas.openxmlformats.org/drawingml/2006/table">
            <a:tbl>
              <a:tblPr firstRow="1" bandRow="1"/>
              <a:tblGrid>
                <a:gridCol w="1215253">
                  <a:extLst>
                    <a:ext uri="{9D8B030D-6E8A-4147-A177-3AD203B41FA5}">
                      <a16:colId xmlns:a16="http://schemas.microsoft.com/office/drawing/2014/main" val="1285944959"/>
                    </a:ext>
                  </a:extLst>
                </a:gridCol>
                <a:gridCol w="3395964">
                  <a:extLst>
                    <a:ext uri="{9D8B030D-6E8A-4147-A177-3AD203B41FA5}">
                      <a16:colId xmlns:a16="http://schemas.microsoft.com/office/drawing/2014/main" val="3846531097"/>
                    </a:ext>
                  </a:extLst>
                </a:gridCol>
                <a:gridCol w="2729082">
                  <a:extLst>
                    <a:ext uri="{9D8B030D-6E8A-4147-A177-3AD203B41FA5}">
                      <a16:colId xmlns:a16="http://schemas.microsoft.com/office/drawing/2014/main" val="2620301781"/>
                    </a:ext>
                  </a:extLst>
                </a:gridCol>
                <a:gridCol w="2446767">
                  <a:extLst>
                    <a:ext uri="{9D8B030D-6E8A-4147-A177-3AD203B41FA5}">
                      <a16:colId xmlns:a16="http://schemas.microsoft.com/office/drawing/2014/main" val="1334787682"/>
                    </a:ext>
                  </a:extLst>
                </a:gridCol>
              </a:tblGrid>
              <a:tr h="213899">
                <a:tc rowSpan="2">
                  <a:txBody>
                    <a:bodyPr/>
                    <a:lstStyle/>
                    <a:p>
                      <a:pPr algn="ctr" fontAlgn="ctr">
                        <a:spcBef>
                          <a:spcPts val="0"/>
                        </a:spcBef>
                        <a:spcAft>
                          <a:spcPts val="0"/>
                        </a:spcAft>
                      </a:pP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tcPr>
                </a:tc>
                <a:tc>
                  <a:txBody>
                    <a:bodyPr/>
                    <a:lstStyle/>
                    <a:p>
                      <a:pPr algn="l" rtl="0" fontAlgn="ctr">
                        <a:spcBef>
                          <a:spcPts val="0"/>
                        </a:spcBef>
                        <a:spcAft>
                          <a:spcPts val="0"/>
                        </a:spcAft>
                      </a:pPr>
                      <a:r>
                        <a:rPr lang="en-CA" sz="1100" b="0" i="0" u="none" strike="noStrike">
                          <a:solidFill>
                            <a:srgbClr val="FFFFFF"/>
                          </a:solidFill>
                          <a:effectLst/>
                          <a:latin typeface="Segoe UI" panose="020B0502040204020203" pitchFamily="34" charset="0"/>
                        </a:rPr>
                        <a:t>DAY 1</a:t>
                      </a:r>
                      <a:endParaRPr lang="en-CA" sz="1100" b="0" i="0" u="none" strike="noStrike">
                        <a:effectLst/>
                        <a:latin typeface="Arial" panose="020B0604020202020204" pitchFamily="34" charset="0"/>
                      </a:endParaRPr>
                    </a:p>
                  </a:txBody>
                  <a:tcPr marL="2260" marR="2260" marT="226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a:noFill/>
                    </a:lnB>
                    <a:solidFill>
                      <a:srgbClr val="0078D3"/>
                    </a:solidFill>
                  </a:tcPr>
                </a:tc>
                <a:tc>
                  <a:txBody>
                    <a:bodyPr/>
                    <a:lstStyle/>
                    <a:p>
                      <a:pPr algn="l" rtl="0" fontAlgn="ctr">
                        <a:spcBef>
                          <a:spcPts val="0"/>
                        </a:spcBef>
                        <a:spcAft>
                          <a:spcPts val="0"/>
                        </a:spcAft>
                      </a:pPr>
                      <a:r>
                        <a:rPr lang="en-CA" sz="1100" b="0" i="0" u="none" strike="noStrike">
                          <a:solidFill>
                            <a:srgbClr val="FFFFFF"/>
                          </a:solidFill>
                          <a:effectLst/>
                          <a:latin typeface="Segoe UI" panose="020B0502040204020203" pitchFamily="34" charset="0"/>
                        </a:rPr>
                        <a:t>DAY 2</a:t>
                      </a:r>
                      <a:endParaRPr lang="en-CA" sz="1100" b="0" i="0" u="none" strike="noStrike">
                        <a:effectLst/>
                        <a:latin typeface="Arial" panose="020B0604020202020204" pitchFamily="34" charset="0"/>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a:noFill/>
                    </a:lnB>
                    <a:solidFill>
                      <a:srgbClr val="0078D3"/>
                    </a:solidFill>
                  </a:tcPr>
                </a:tc>
                <a:tc>
                  <a:txBody>
                    <a:bodyPr/>
                    <a:lstStyle/>
                    <a:p>
                      <a:pPr algn="l" rtl="0" fontAlgn="ctr">
                        <a:spcBef>
                          <a:spcPts val="0"/>
                        </a:spcBef>
                        <a:spcAft>
                          <a:spcPts val="0"/>
                        </a:spcAft>
                      </a:pPr>
                      <a:r>
                        <a:rPr lang="en-CA" sz="1100" b="0" i="0" u="none" strike="noStrike">
                          <a:solidFill>
                            <a:srgbClr val="FFFFFF"/>
                          </a:solidFill>
                          <a:effectLst/>
                          <a:latin typeface="Segoe UI" panose="020B0502040204020203" pitchFamily="34" charset="0"/>
                        </a:rPr>
                        <a:t>DAY 3</a:t>
                      </a:r>
                      <a:endParaRPr lang="en-CA" sz="1100" b="0" i="0" u="none" strike="noStrike">
                        <a:effectLst/>
                        <a:latin typeface="Arial" panose="020B0604020202020204" pitchFamily="34" charset="0"/>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a:noFill/>
                    </a:lnB>
                    <a:solidFill>
                      <a:srgbClr val="0078D3"/>
                    </a:solidFill>
                  </a:tcPr>
                </a:tc>
                <a:extLst>
                  <a:ext uri="{0D108BD9-81ED-4DB2-BD59-A6C34878D82A}">
                    <a16:rowId xmlns:a16="http://schemas.microsoft.com/office/drawing/2014/main" val="1716918813"/>
                  </a:ext>
                </a:extLst>
              </a:tr>
              <a:tr h="530489">
                <a:tc vMerge="1">
                  <a:txBody>
                    <a:bodyPr/>
                    <a:lstStyle/>
                    <a:p>
                      <a:endParaRPr lang="en-CA"/>
                    </a:p>
                  </a:txBody>
                  <a:tcPr/>
                </a:tc>
                <a:tc>
                  <a:txBody>
                    <a:bodyPr/>
                    <a:lstStyle/>
                    <a:p>
                      <a:pPr algn="l" rtl="0" fontAlgn="ctr">
                        <a:spcBef>
                          <a:spcPts val="0"/>
                        </a:spcBef>
                        <a:spcAft>
                          <a:spcPts val="0"/>
                        </a:spcAft>
                      </a:pPr>
                      <a:r>
                        <a:rPr lang="en-CA" sz="1100" b="0" i="0" u="none" strike="noStrike">
                          <a:solidFill>
                            <a:srgbClr val="FFFFFF"/>
                          </a:solidFill>
                          <a:effectLst/>
                          <a:latin typeface="Segoe UI Semibold" panose="020B0702040204020203" pitchFamily="34" charset="0"/>
                        </a:rPr>
                        <a:t>Enterprise-scale Architecture </a:t>
                      </a:r>
                      <a:r>
                        <a:rPr lang="en-CA" sz="1100" b="0" i="0" u="none" strike="noStrike">
                          <a:solidFill>
                            <a:srgbClr val="FFFFFF"/>
                          </a:solidFill>
                          <a:effectLst/>
                          <a:latin typeface="Wingdings 3" panose="05040102010807070707" pitchFamily="18" charset="2"/>
                        </a:rPr>
                        <a:t>Ò</a:t>
                      </a:r>
                      <a:r>
                        <a:rPr lang="en-CA" sz="1100" b="0" i="0" u="none" strike="noStrike">
                          <a:solidFill>
                            <a:srgbClr val="FFFFFF"/>
                          </a:solidFill>
                          <a:effectLst/>
                          <a:latin typeface="Segoe UI Semibold" panose="020B0702040204020203" pitchFamily="34" charset="0"/>
                        </a:rPr>
                        <a:t> AKS Landing Zone</a:t>
                      </a:r>
                      <a:endParaRPr lang="en-CA" sz="1100" b="0" i="0" u="none" strike="noStrike">
                        <a:effectLst/>
                        <a:latin typeface="Arial" panose="020B0604020202020204" pitchFamily="34" charset="0"/>
                      </a:endParaRPr>
                    </a:p>
                  </a:txBody>
                  <a:tcPr marL="2260" marR="2260" marT="2260" marB="0" anchor="ctr">
                    <a:lnL>
                      <a:noFill/>
                    </a:lnL>
                    <a:lnR w="12700" cap="flat" cmpd="sng" algn="ctr">
                      <a:solidFill>
                        <a:srgbClr val="FFFFFF"/>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0078D3"/>
                    </a:solidFill>
                  </a:tcPr>
                </a:tc>
                <a:tc>
                  <a:txBody>
                    <a:bodyPr/>
                    <a:lstStyle/>
                    <a:p>
                      <a:pPr algn="l" rtl="0" fontAlgn="ctr">
                        <a:spcBef>
                          <a:spcPts val="0"/>
                        </a:spcBef>
                        <a:spcAft>
                          <a:spcPts val="0"/>
                        </a:spcAft>
                      </a:pPr>
                      <a:r>
                        <a:rPr lang="en-CA" sz="1100" b="0" i="0" u="none" strike="noStrike">
                          <a:solidFill>
                            <a:srgbClr val="FFFFFF"/>
                          </a:solidFill>
                          <a:effectLst/>
                          <a:latin typeface="Segoe UI Semibold" panose="020B0702040204020203" pitchFamily="34" charset="0"/>
                        </a:rPr>
                        <a:t>Networking &amp; Management</a:t>
                      </a:r>
                      <a:endParaRPr lang="en-CA" sz="1100" b="0" i="0" u="none" strike="noStrike">
                        <a:effectLst/>
                        <a:latin typeface="Arial" panose="020B0604020202020204" pitchFamily="34" charset="0"/>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0078D3"/>
                    </a:solidFill>
                  </a:tcPr>
                </a:tc>
                <a:tc>
                  <a:txBody>
                    <a:bodyPr/>
                    <a:lstStyle/>
                    <a:p>
                      <a:pPr algn="l" rtl="0" fontAlgn="ctr">
                        <a:spcBef>
                          <a:spcPts val="0"/>
                        </a:spcBef>
                        <a:spcAft>
                          <a:spcPts val="0"/>
                        </a:spcAft>
                      </a:pPr>
                      <a:r>
                        <a:rPr lang="en-CA" sz="1100" b="0" i="0" u="none" strike="noStrike">
                          <a:solidFill>
                            <a:srgbClr val="FFFFFF"/>
                          </a:solidFill>
                          <a:effectLst/>
                          <a:latin typeface="Segoe UI Semibold" panose="020B0702040204020203" pitchFamily="34" charset="0"/>
                        </a:rPr>
                        <a:t>Security and Devops</a:t>
                      </a:r>
                      <a:endParaRPr lang="en-CA" sz="1100" b="0" i="0" u="none" strike="noStrike">
                        <a:effectLst/>
                        <a:latin typeface="Arial" panose="020B0604020202020204" pitchFamily="34" charset="0"/>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0078D3"/>
                    </a:solidFill>
                  </a:tcPr>
                </a:tc>
                <a:extLst>
                  <a:ext uri="{0D108BD9-81ED-4DB2-BD59-A6C34878D82A}">
                    <a16:rowId xmlns:a16="http://schemas.microsoft.com/office/drawing/2014/main" val="1658760075"/>
                  </a:ext>
                </a:extLst>
              </a:tr>
              <a:tr h="296642">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9:00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a:txBody>
                    <a:bodyPr/>
                    <a:lstStyle/>
                    <a:p>
                      <a:pPr marL="85725" indent="0" algn="l" rtl="0" fontAlgn="ctr">
                        <a:spcBef>
                          <a:spcPts val="0"/>
                        </a:spcBef>
                        <a:spcAft>
                          <a:spcPts val="0"/>
                        </a:spcAft>
                      </a:pPr>
                      <a:r>
                        <a:rPr lang="en-CA" sz="1200" b="0" i="0" u="none" strike="noStrike">
                          <a:solidFill>
                            <a:srgbClr val="000000"/>
                          </a:solidFill>
                          <a:effectLst/>
                          <a:latin typeface="+mn-lt"/>
                        </a:rPr>
                        <a:t>Introductions: Goals and objective</a:t>
                      </a:r>
                      <a:endParaRPr lang="en-CA" sz="1200" b="0" i="0" u="none" strike="noStrike">
                        <a:effectLst/>
                        <a:latin typeface="+mn-lt"/>
                      </a:endParaRPr>
                    </a:p>
                  </a:txBody>
                  <a:tcPr marL="2260" marR="2260" marT="2260" marB="0" anchor="ctr">
                    <a:lnL>
                      <a:noFill/>
                    </a:lnL>
                    <a:lnR>
                      <a:noFill/>
                    </a:lnR>
                    <a:lnT w="6350" cap="flat" cmpd="sng" algn="ctr">
                      <a:solidFill>
                        <a:srgbClr val="000000"/>
                      </a:solidFill>
                      <a:prstDash val="solid"/>
                      <a:round/>
                      <a:headEnd type="none" w="med" len="med"/>
                      <a:tailEnd type="none" w="med" len="med"/>
                    </a:lnT>
                    <a:lnB>
                      <a:noFill/>
                    </a:lnB>
                    <a:solidFill>
                      <a:srgbClr val="E1E1E1"/>
                    </a:solidFill>
                  </a:tcPr>
                </a:tc>
                <a:tc rowSpan="3">
                  <a:txBody>
                    <a:bodyPr/>
                    <a:lstStyle/>
                    <a:p>
                      <a:pPr marL="85725" indent="0" algn="l" rtl="0" fontAlgn="ctr">
                        <a:spcBef>
                          <a:spcPts val="0"/>
                        </a:spcBef>
                        <a:spcAft>
                          <a:spcPts val="0"/>
                        </a:spcAft>
                      </a:pPr>
                      <a:r>
                        <a:rPr lang="en-US" sz="1200" b="0" i="0" u="none" strike="noStrike">
                          <a:solidFill>
                            <a:srgbClr val="000000"/>
                          </a:solidFill>
                          <a:effectLst/>
                          <a:latin typeface="+mn-lt"/>
                        </a:rPr>
                        <a:t>Connectivity to Azure - ER, NGF/WAF, Network, DNS Ingress/Egress, Segmentation</a:t>
                      </a:r>
                      <a:endParaRPr lang="en-CA" sz="1200" b="0" i="0" u="none" strike="noStrike">
                        <a:effectLst/>
                        <a:latin typeface="+mn-lt"/>
                      </a:endParaRPr>
                    </a:p>
                  </a:txBody>
                  <a:tcPr marL="2260" marR="2260" marT="226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l" rtl="0" fontAlgn="ctr">
                        <a:spcBef>
                          <a:spcPts val="0"/>
                        </a:spcBef>
                        <a:spcAft>
                          <a:spcPts val="0"/>
                        </a:spcAft>
                      </a:pPr>
                      <a:r>
                        <a:rPr lang="en-CA" sz="1200" b="0" i="0" u="none" strike="noStrike">
                          <a:solidFill>
                            <a:srgbClr val="000000"/>
                          </a:solidFill>
                          <a:effectLst/>
                          <a:latin typeface="+mn-lt"/>
                        </a:rPr>
                        <a:t> Encryption and Key Management</a:t>
                      </a:r>
                      <a:endParaRPr lang="en-CA" sz="1200" b="0" i="0" u="none" strike="noStrike">
                        <a:effectLst/>
                        <a:latin typeface="+mn-lt"/>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a:noFill/>
                    </a:lnB>
                    <a:solidFill>
                      <a:srgbClr val="E1E1E1"/>
                    </a:solidFill>
                  </a:tcPr>
                </a:tc>
                <a:extLst>
                  <a:ext uri="{0D108BD9-81ED-4DB2-BD59-A6C34878D82A}">
                    <a16:rowId xmlns:a16="http://schemas.microsoft.com/office/drawing/2014/main" val="2617772655"/>
                  </a:ext>
                </a:extLst>
              </a:tr>
              <a:tr h="154921">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9:30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a:txBody>
                    <a:bodyPr/>
                    <a:lstStyle/>
                    <a:p>
                      <a:pPr marL="85725" marR="0" lvl="0" indent="0" algn="l" defTabSz="914192" rtl="0" eaLnBrk="1" fontAlgn="ctr" latinLnBrk="0" hangingPunct="1">
                        <a:lnSpc>
                          <a:spcPct val="100000"/>
                        </a:lnSpc>
                        <a:spcBef>
                          <a:spcPts val="0"/>
                        </a:spcBef>
                        <a:spcAft>
                          <a:spcPts val="0"/>
                        </a:spcAft>
                        <a:buClrTx/>
                        <a:buSzTx/>
                        <a:buFontTx/>
                        <a:buNone/>
                        <a:tabLst/>
                        <a:defRPr/>
                      </a:pPr>
                      <a:r>
                        <a:rPr lang="en-CA" sz="1200" b="0" i="0" u="sng" strike="noStrike" dirty="0">
                          <a:solidFill>
                            <a:srgbClr val="0563C1"/>
                          </a:solidFill>
                          <a:effectLst/>
                          <a:latin typeface="+mn-lt"/>
                          <a:hlinkClick r:id="rId3"/>
                        </a:rPr>
                        <a:t>Use overview deck</a:t>
                      </a:r>
                      <a:endParaRPr lang="en-US" sz="1200" dirty="0">
                        <a:solidFill>
                          <a:srgbClr val="FF0000"/>
                        </a:solidFill>
                        <a:ea typeface="Calibri" panose="020F0502020204030204" pitchFamily="34" charset="0"/>
                      </a:endParaRPr>
                    </a:p>
                  </a:txBody>
                  <a:tcPr marL="2260" marR="2260" marT="2260" marB="0" anchor="ctr">
                    <a:lnL>
                      <a:noFill/>
                    </a:lnL>
                    <a:lnR w="12700" cap="flat" cmpd="sng" algn="ctr">
                      <a:solidFill>
                        <a:srgbClr val="FFFFFF"/>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E1E1E1"/>
                    </a:solidFill>
                  </a:tcPr>
                </a:tc>
                <a:tc vMerge="1">
                  <a:txBody>
                    <a:bodyPr/>
                    <a:lstStyle/>
                    <a:p>
                      <a:pPr algn="l" rtl="0" fontAlgn="ctr">
                        <a:spcBef>
                          <a:spcPts val="0"/>
                        </a:spcBef>
                        <a:spcAft>
                          <a:spcPts val="0"/>
                        </a:spcAft>
                      </a:pPr>
                      <a:endParaRPr lang="en-CA" sz="1100" b="0" i="0" u="none" strike="noStrike">
                        <a:effectLst/>
                        <a:latin typeface="Arial" panose="020B0604020202020204" pitchFamily="34" charset="0"/>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E1E1E1"/>
                    </a:solidFill>
                  </a:tcPr>
                </a:tc>
                <a:tc>
                  <a:txBody>
                    <a:bodyPr/>
                    <a:lstStyle/>
                    <a:p>
                      <a:pPr algn="l" fontAlgn="ctr">
                        <a:spcBef>
                          <a:spcPts val="0"/>
                        </a:spcBef>
                        <a:spcAft>
                          <a:spcPts val="0"/>
                        </a:spcAft>
                      </a:pPr>
                      <a:r>
                        <a:rPr lang="en-CA" sz="1200" b="0" i="0" u="none" strike="noStrike">
                          <a:solidFill>
                            <a:srgbClr val="000000"/>
                          </a:solidFill>
                          <a:effectLst/>
                          <a:latin typeface="+mn-lt"/>
                        </a:rPr>
                        <a:t> </a:t>
                      </a:r>
                      <a:endParaRPr lang="en-CA" sz="1200" b="0" i="0" u="none" strike="noStrike">
                        <a:effectLst/>
                        <a:latin typeface="+mn-lt"/>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E1E1E1"/>
                    </a:solidFill>
                  </a:tcPr>
                </a:tc>
                <a:extLst>
                  <a:ext uri="{0D108BD9-81ED-4DB2-BD59-A6C34878D82A}">
                    <a16:rowId xmlns:a16="http://schemas.microsoft.com/office/drawing/2014/main" val="3513441566"/>
                  </a:ext>
                </a:extLst>
              </a:tr>
              <a:tr h="35536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10:00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rowSpan="2">
                  <a:txBody>
                    <a:bodyPr/>
                    <a:lstStyle/>
                    <a:p>
                      <a:pPr marL="85725" indent="0" algn="l" rtl="0" fontAlgn="ctr">
                        <a:spcBef>
                          <a:spcPts val="0"/>
                        </a:spcBef>
                        <a:spcAft>
                          <a:spcPts val="0"/>
                        </a:spcAft>
                      </a:pPr>
                      <a:r>
                        <a:rPr lang="en-US" sz="1200" b="0" i="0" u="none" strike="noStrike">
                          <a:solidFill>
                            <a:srgbClr val="000000"/>
                          </a:solidFill>
                          <a:effectLst/>
                          <a:latin typeface="+mn-lt"/>
                        </a:rPr>
                        <a:t>What-must-be-true for the “Enterprise-scale” or similar</a:t>
                      </a:r>
                      <a:endParaRPr lang="en-US" sz="1200" b="0" i="0" u="none" strike="noStrike">
                        <a:effectLst/>
                        <a:latin typeface="+mn-lt"/>
                      </a:endParaRPr>
                    </a:p>
                  </a:txBody>
                  <a:tcPr marL="2260" marR="2260" marT="2260" marB="0" anchor="ctr">
                    <a:lnL>
                      <a:noFill/>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E1E1E1"/>
                    </a:solidFill>
                  </a:tcPr>
                </a:tc>
                <a:tc vMerge="1">
                  <a:txBody>
                    <a:bodyPr/>
                    <a:lstStyle/>
                    <a:p>
                      <a:pPr algn="l" rtl="0" fontAlgn="ctr">
                        <a:spcBef>
                          <a:spcPts val="0"/>
                        </a:spcBef>
                        <a:spcAft>
                          <a:spcPts val="0"/>
                        </a:spcAft>
                      </a:pPr>
                      <a:endParaRPr lang="en-US" sz="1100" b="0" i="0" u="none" strike="noStrike">
                        <a:effectLst/>
                        <a:latin typeface="Arial" panose="020B0604020202020204" pitchFamily="34" charset="0"/>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E1E1E1"/>
                    </a:solidFill>
                  </a:tcPr>
                </a:tc>
                <a:tc rowSpan="2">
                  <a:txBody>
                    <a:bodyPr/>
                    <a:lstStyle/>
                    <a:p>
                      <a:pPr marL="85725" indent="0" algn="l" rtl="0" fontAlgn="ctr">
                        <a:spcBef>
                          <a:spcPts val="0"/>
                        </a:spcBef>
                        <a:spcAft>
                          <a:spcPts val="0"/>
                        </a:spcAft>
                      </a:pPr>
                      <a:r>
                        <a:rPr lang="en-US" sz="1200" b="0" i="0" u="none" strike="noStrike">
                          <a:solidFill>
                            <a:srgbClr val="000000"/>
                          </a:solidFill>
                          <a:effectLst/>
                          <a:latin typeface="+mn-lt"/>
                        </a:rPr>
                        <a:t>Policy Driven Governance, Service Whitelisting Framework</a:t>
                      </a:r>
                      <a:endParaRPr lang="en-US" sz="1200" b="0" i="0" u="none" strike="noStrike">
                        <a:effectLst/>
                        <a:latin typeface="+mn-lt"/>
                      </a:endParaRPr>
                    </a:p>
                  </a:txBody>
                  <a:tcPr marL="2260" marR="2260" marT="2260" marB="0" anchor="ctr">
                    <a:lnL w="12700" cap="flat" cmpd="sng" algn="ctr">
                      <a:solidFill>
                        <a:srgbClr val="FFFFFF"/>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70220518"/>
                  </a:ext>
                </a:extLst>
              </a:tr>
              <a:tr h="175682">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10:30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vMerge="1">
                  <a:txBody>
                    <a:bodyPr/>
                    <a:lstStyle/>
                    <a:p>
                      <a:endParaRPr lang="en-CA"/>
                    </a:p>
                  </a:txBody>
                  <a:tcPr/>
                </a:tc>
                <a:tc rowSpan="4">
                  <a:txBody>
                    <a:bodyPr/>
                    <a:lstStyle/>
                    <a:p>
                      <a:pPr marL="85725" indent="0" algn="l"/>
                      <a:r>
                        <a:rPr lang="en-US" sz="1200" b="0" i="0" u="none" strike="noStrike">
                          <a:solidFill>
                            <a:srgbClr val="000000"/>
                          </a:solidFill>
                          <a:effectLst/>
                          <a:latin typeface="+mn-lt"/>
                        </a:rPr>
                        <a:t>Connectivity to Azure PaaS Services, Inbound &amp; Outbound Internet Connectivity</a:t>
                      </a:r>
                      <a:endParaRPr lang="en-CA" sz="1800">
                        <a:latin typeface="+mn-lt"/>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vMerge="1">
                  <a:txBody>
                    <a:bodyPr/>
                    <a:lstStyle/>
                    <a:p>
                      <a:endParaRPr lang="en-CA"/>
                    </a:p>
                  </a:txBody>
                  <a:tcPr/>
                </a:tc>
                <a:extLst>
                  <a:ext uri="{0D108BD9-81ED-4DB2-BD59-A6C34878D82A}">
                    <a16:rowId xmlns:a16="http://schemas.microsoft.com/office/drawing/2014/main" val="589640629"/>
                  </a:ext>
                </a:extLst>
              </a:tr>
              <a:tr h="175682">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11:00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rowSpan="3">
                  <a:txBody>
                    <a:bodyPr/>
                    <a:lstStyle/>
                    <a:p>
                      <a:pPr marL="85725" indent="0" algn="l" fontAlgn="ctr">
                        <a:spcBef>
                          <a:spcPts val="0"/>
                        </a:spcBef>
                        <a:spcAft>
                          <a:spcPts val="0"/>
                        </a:spcAft>
                      </a:pPr>
                      <a:r>
                        <a:rPr lang="en-CA" sz="1200" b="0" i="0" u="none" strike="noStrike">
                          <a:solidFill>
                            <a:srgbClr val="000000"/>
                          </a:solidFill>
                          <a:effectLst/>
                          <a:latin typeface="+mn-lt"/>
                        </a:rPr>
                        <a:t>Application Portfolio Review</a:t>
                      </a:r>
                      <a:endParaRPr lang="en-CA" sz="1200" b="0" i="0" u="none" strike="noStrike">
                        <a:effectLst/>
                        <a:latin typeface="+mn-lt"/>
                      </a:endParaRPr>
                    </a:p>
                  </a:txBody>
                  <a:tcPr marL="2260" marR="2260" marT="2260" marB="0" anchor="ctr">
                    <a:lnL>
                      <a:noFill/>
                    </a:lnL>
                    <a:lnR w="1270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E1E1E1"/>
                    </a:solidFill>
                  </a:tcPr>
                </a:tc>
                <a:tc vMerge="1">
                  <a:txBody>
                    <a:bodyPr/>
                    <a:lstStyle/>
                    <a:p>
                      <a:pPr algn="l" fontAlgn="ctr">
                        <a:spcBef>
                          <a:spcPts val="0"/>
                        </a:spcBef>
                        <a:spcAft>
                          <a:spcPts val="0"/>
                        </a:spcAft>
                      </a:pPr>
                      <a:endParaRPr lang="en-CA" sz="1100" b="0" i="0" u="none" strike="noStrike">
                        <a:effectLst/>
                        <a:latin typeface="Arial" panose="020B0604020202020204" pitchFamily="34" charset="0"/>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E1E1E1"/>
                    </a:solidFill>
                  </a:tcPr>
                </a:tc>
                <a:tc rowSpan="3">
                  <a:txBody>
                    <a:bodyPr/>
                    <a:lstStyle/>
                    <a:p>
                      <a:pPr marL="85725" indent="0" algn="l" rtl="0" fontAlgn="ctr">
                        <a:spcBef>
                          <a:spcPts val="0"/>
                        </a:spcBef>
                        <a:spcAft>
                          <a:spcPts val="0"/>
                        </a:spcAft>
                      </a:pPr>
                      <a:r>
                        <a:rPr lang="en-CA" sz="1200" b="0" i="0" u="none" strike="noStrike">
                          <a:solidFill>
                            <a:srgbClr val="000000"/>
                          </a:solidFill>
                          <a:effectLst/>
                          <a:latin typeface="+mn-lt"/>
                        </a:rPr>
                        <a:t>Business Continuity &amp; Disaster Recovery</a:t>
                      </a:r>
                      <a:endParaRPr lang="en-CA" sz="1200" b="0" i="0" u="none" strike="noStrike">
                        <a:effectLst/>
                        <a:latin typeface="+mn-lt"/>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AF7FF"/>
                    </a:solidFill>
                  </a:tcPr>
                </a:tc>
                <a:extLst>
                  <a:ext uri="{0D108BD9-81ED-4DB2-BD59-A6C34878D82A}">
                    <a16:rowId xmlns:a16="http://schemas.microsoft.com/office/drawing/2014/main" val="1588315469"/>
                  </a:ext>
                </a:extLst>
              </a:tr>
              <a:tr h="175682">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11:30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vMerge="1">
                  <a:txBody>
                    <a:bodyPr/>
                    <a:lstStyle/>
                    <a:p>
                      <a:endParaRPr lang="en-CA"/>
                    </a:p>
                  </a:txBody>
                  <a:tcPr/>
                </a:tc>
                <a:tc vMerge="1">
                  <a:txBody>
                    <a:bodyPr/>
                    <a:lstStyle/>
                    <a:p>
                      <a:endParaRPr lang="en-CA"/>
                    </a:p>
                  </a:txBody>
                  <a:tcPr/>
                </a:tc>
                <a:tc vMerge="1">
                  <a:txBody>
                    <a:bodyPr/>
                    <a:lstStyle/>
                    <a:p>
                      <a:endParaRPr lang="en-CA"/>
                    </a:p>
                  </a:txBody>
                  <a:tcPr/>
                </a:tc>
                <a:extLst>
                  <a:ext uri="{0D108BD9-81ED-4DB2-BD59-A6C34878D82A}">
                    <a16:rowId xmlns:a16="http://schemas.microsoft.com/office/drawing/2014/main" val="3257355255"/>
                  </a:ext>
                </a:extLst>
              </a:tr>
              <a:tr h="17112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12:00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vMerge="1">
                  <a:txBody>
                    <a:bodyPr/>
                    <a:lstStyle/>
                    <a:p>
                      <a:endParaRPr lang="en-CA"/>
                    </a:p>
                  </a:txBody>
                  <a:tcPr/>
                </a:tc>
                <a:tc vMerge="1">
                  <a:txBody>
                    <a:bodyPr/>
                    <a:lstStyle/>
                    <a:p>
                      <a:endParaRPr lang="en-CA"/>
                    </a:p>
                  </a:txBody>
                  <a:tcPr/>
                </a:tc>
                <a:tc vMerge="1">
                  <a:txBody>
                    <a:bodyPr/>
                    <a:lstStyle/>
                    <a:p>
                      <a:endParaRPr lang="en-CA"/>
                    </a:p>
                  </a:txBody>
                  <a:tcPr/>
                </a:tc>
                <a:extLst>
                  <a:ext uri="{0D108BD9-81ED-4DB2-BD59-A6C34878D82A}">
                    <a16:rowId xmlns:a16="http://schemas.microsoft.com/office/drawing/2014/main" val="2599946787"/>
                  </a:ext>
                </a:extLst>
              </a:tr>
              <a:tr h="17112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12:30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rowSpan="2" gridSpan="3">
                  <a:txBody>
                    <a:bodyPr/>
                    <a:lstStyle/>
                    <a:p>
                      <a:pPr marL="85725" indent="0" algn="l" rtl="0" fontAlgn="ctr">
                        <a:spcBef>
                          <a:spcPts val="0"/>
                        </a:spcBef>
                        <a:spcAft>
                          <a:spcPts val="0"/>
                        </a:spcAft>
                      </a:pPr>
                      <a:r>
                        <a:rPr lang="en-CA" sz="1200" b="0" i="0" u="none" strike="noStrike">
                          <a:solidFill>
                            <a:srgbClr val="000000"/>
                          </a:solidFill>
                          <a:effectLst/>
                          <a:latin typeface="+mn-lt"/>
                        </a:rPr>
                        <a:t>Lunch</a:t>
                      </a:r>
                      <a:endParaRPr lang="en-CA" sz="1200" b="0" i="0" u="none" strike="noStrike">
                        <a:effectLst/>
                        <a:latin typeface="+mn-lt"/>
                      </a:endParaRPr>
                    </a:p>
                  </a:txBody>
                  <a:tcPr marL="2260" marR="2260" marT="226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rowSpan="2" hMerge="1">
                  <a:txBody>
                    <a:bodyPr/>
                    <a:lstStyle/>
                    <a:p>
                      <a:endParaRPr lang="en-CA"/>
                    </a:p>
                  </a:txBody>
                  <a:tcPr/>
                </a:tc>
                <a:tc rowSpan="2" hMerge="1">
                  <a:txBody>
                    <a:bodyPr/>
                    <a:lstStyle/>
                    <a:p>
                      <a:endParaRPr lang="en-CA"/>
                    </a:p>
                  </a:txBody>
                  <a:tcPr>
                    <a:lnL w="12700" cmpd="sng">
                      <a:noFill/>
                      <a:prstDash val="solid"/>
                    </a:lnL>
                    <a:lnT w="12700" cap="flat" cmpd="sng" algn="ctr">
                      <a:solidFill>
                        <a:srgbClr val="FFFFFF"/>
                      </a:solidFill>
                      <a:prstDash val="solid"/>
                      <a:round/>
                      <a:headEnd type="none" w="med" len="med"/>
                      <a:tailEnd type="none" w="med" len="med"/>
                    </a:lnT>
                  </a:tcPr>
                </a:tc>
                <a:extLst>
                  <a:ext uri="{0D108BD9-81ED-4DB2-BD59-A6C34878D82A}">
                    <a16:rowId xmlns:a16="http://schemas.microsoft.com/office/drawing/2014/main" val="1177971498"/>
                  </a:ext>
                </a:extLst>
              </a:tr>
              <a:tr h="17112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13:00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gridSpan="3" vMerge="1">
                  <a:txBody>
                    <a:bodyPr/>
                    <a:lstStyle/>
                    <a:p>
                      <a:endParaRPr lang="en-CA"/>
                    </a:p>
                  </a:txBody>
                  <a:tcPr/>
                </a:tc>
                <a:tc hMerge="1" vMerge="1">
                  <a:txBody>
                    <a:bodyPr/>
                    <a:lstStyle/>
                    <a:p>
                      <a:endParaRPr lang="en-CA"/>
                    </a:p>
                  </a:txBody>
                  <a:tcPr/>
                </a:tc>
                <a:tc hMerge="1" vMerge="1">
                  <a:txBody>
                    <a:bodyPr/>
                    <a:lstStyle/>
                    <a:p>
                      <a:endParaRPr lang="en-CA"/>
                    </a:p>
                  </a:txBody>
                  <a:tcPr/>
                </a:tc>
                <a:extLst>
                  <a:ext uri="{0D108BD9-81ED-4DB2-BD59-A6C34878D82A}">
                    <a16:rowId xmlns:a16="http://schemas.microsoft.com/office/drawing/2014/main" val="3524319026"/>
                  </a:ext>
                </a:extLst>
              </a:tr>
              <a:tr h="17112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13:30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rowSpan="2">
                  <a:txBody>
                    <a:bodyPr/>
                    <a:lstStyle/>
                    <a:p>
                      <a:pPr marL="85725" indent="0" algn="l" rtl="0" fontAlgn="ctr">
                        <a:spcBef>
                          <a:spcPts val="0"/>
                        </a:spcBef>
                        <a:spcAft>
                          <a:spcPts val="0"/>
                        </a:spcAft>
                      </a:pPr>
                      <a:r>
                        <a:rPr lang="en-US" sz="1200" b="0" i="0" u="none" strike="noStrike">
                          <a:solidFill>
                            <a:srgbClr val="000000"/>
                          </a:solidFill>
                          <a:effectLst/>
                          <a:latin typeface="+mn-lt"/>
                        </a:rPr>
                        <a:t>ES for AKS </a:t>
                      </a:r>
                      <a:r>
                        <a:rPr lang="en-US" sz="1200" b="0" i="0" u="none" strike="noStrike">
                          <a:solidFill>
                            <a:srgbClr val="000000"/>
                          </a:solidFill>
                          <a:effectLst/>
                          <a:latin typeface="+mn-lt"/>
                          <a:hlinkClick r:id="rId4"/>
                        </a:rPr>
                        <a:t>Principles,  Critical Design Areas and Operating model</a:t>
                      </a:r>
                      <a:endParaRPr lang="en-US" sz="1200" b="0" i="0" u="none" strike="noStrike">
                        <a:effectLst/>
                        <a:latin typeface="+mn-lt"/>
                      </a:endParaRPr>
                    </a:p>
                  </a:txBody>
                  <a:tcPr marL="2260" marR="2260" marT="226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rowSpan="4">
                  <a:txBody>
                    <a:bodyPr/>
                    <a:lstStyle/>
                    <a:p>
                      <a:pPr marL="85725" indent="0" algn="l" rtl="0" fontAlgn="ctr">
                        <a:spcBef>
                          <a:spcPts val="0"/>
                        </a:spcBef>
                        <a:spcAft>
                          <a:spcPts val="0"/>
                        </a:spcAft>
                      </a:pPr>
                      <a:r>
                        <a:rPr lang="en-CA" sz="1200" b="0" i="0" u="none" strike="noStrike">
                          <a:solidFill>
                            <a:srgbClr val="000000"/>
                          </a:solidFill>
                          <a:effectLst/>
                          <a:latin typeface="+mn-lt"/>
                        </a:rPr>
                        <a:t>Application Management and Monitoring</a:t>
                      </a:r>
                      <a:endParaRPr lang="en-US" sz="1200" b="0" i="0" u="none" strike="noStrike">
                        <a:effectLst/>
                        <a:latin typeface="+mn-lt"/>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F7FF"/>
                    </a:solidFill>
                  </a:tcPr>
                </a:tc>
                <a:tc>
                  <a:txBody>
                    <a:bodyPr/>
                    <a:lstStyle/>
                    <a:p>
                      <a:pPr marL="85725" indent="0" algn="l" rtl="0" fontAlgn="ctr">
                        <a:spcBef>
                          <a:spcPts val="0"/>
                        </a:spcBef>
                        <a:spcAft>
                          <a:spcPts val="0"/>
                        </a:spcAft>
                      </a:pPr>
                      <a:r>
                        <a:rPr lang="en-CA" sz="1200" b="0" i="0" u="none" strike="noStrike">
                          <a:solidFill>
                            <a:srgbClr val="000000"/>
                          </a:solidFill>
                          <a:effectLst/>
                          <a:latin typeface="+mn-lt"/>
                        </a:rPr>
                        <a:t>HA/BCDR</a:t>
                      </a:r>
                      <a:endParaRPr lang="en-CA" sz="1200" b="0" i="0" u="none" strike="noStrike">
                        <a:effectLst/>
                        <a:latin typeface="+mn-lt"/>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B w="6350" cap="flat" cmpd="sng" algn="ctr">
                      <a:solidFill>
                        <a:srgbClr val="000000"/>
                      </a:solidFill>
                      <a:prstDash val="solid"/>
                      <a:round/>
                      <a:headEnd type="none" w="med" len="med"/>
                      <a:tailEnd type="none" w="med" len="med"/>
                    </a:lnB>
                    <a:solidFill>
                      <a:srgbClr val="E1E1E1"/>
                    </a:solidFill>
                  </a:tcPr>
                </a:tc>
                <a:extLst>
                  <a:ext uri="{0D108BD9-81ED-4DB2-BD59-A6C34878D82A}">
                    <a16:rowId xmlns:a16="http://schemas.microsoft.com/office/drawing/2014/main" val="3126522115"/>
                  </a:ext>
                </a:extLst>
              </a:tr>
              <a:tr h="271677">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14:00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vMerge="1">
                  <a:txBody>
                    <a:bodyPr/>
                    <a:lstStyle/>
                    <a:p>
                      <a:endParaRPr lang="en-CA"/>
                    </a:p>
                  </a:txBody>
                  <a:tcPr/>
                </a:tc>
                <a:tc vMerge="1">
                  <a:txBody>
                    <a:bodyPr/>
                    <a:lstStyle/>
                    <a:p>
                      <a:endParaRPr lang="en-CA"/>
                    </a:p>
                  </a:txBody>
                  <a:tcPr/>
                </a:tc>
                <a:tc rowSpan="2">
                  <a:txBody>
                    <a:bodyPr/>
                    <a:lstStyle/>
                    <a:p>
                      <a:pPr marL="85725" indent="0" algn="l" rtl="0" fontAlgn="ctr">
                        <a:spcBef>
                          <a:spcPts val="0"/>
                        </a:spcBef>
                        <a:spcAft>
                          <a:spcPts val="0"/>
                        </a:spcAft>
                      </a:pPr>
                      <a:r>
                        <a:rPr lang="en-US" sz="1200" b="0" i="0" u="none" strike="noStrike">
                          <a:solidFill>
                            <a:srgbClr val="000000"/>
                          </a:solidFill>
                          <a:effectLst/>
                          <a:latin typeface="+mn-lt"/>
                        </a:rPr>
                        <a:t>Development Options and DevOps: Capability Review</a:t>
                      </a:r>
                      <a:endParaRPr lang="en-US" sz="1200" b="0" i="0" u="none" strike="noStrike">
                        <a:effectLst/>
                        <a:latin typeface="+mn-lt"/>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F7FF"/>
                    </a:solidFill>
                  </a:tcPr>
                </a:tc>
                <a:extLst>
                  <a:ext uri="{0D108BD9-81ED-4DB2-BD59-A6C34878D82A}">
                    <a16:rowId xmlns:a16="http://schemas.microsoft.com/office/drawing/2014/main" val="1532672884"/>
                  </a:ext>
                </a:extLst>
              </a:tr>
              <a:tr h="17112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14:30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rowSpan="4">
                  <a:txBody>
                    <a:bodyPr/>
                    <a:lstStyle/>
                    <a:p>
                      <a:pPr marL="85725" indent="0" algn="l" rtl="0" fontAlgn="ctr">
                        <a:spcBef>
                          <a:spcPts val="0"/>
                        </a:spcBef>
                        <a:spcAft>
                          <a:spcPts val="0"/>
                        </a:spcAft>
                      </a:pPr>
                      <a:r>
                        <a:rPr lang="en-US" sz="1200" b="0" i="0" u="none" strike="noStrike">
                          <a:solidFill>
                            <a:srgbClr val="000000"/>
                          </a:solidFill>
                          <a:effectLst/>
                          <a:latin typeface="+mn-lt"/>
                        </a:rPr>
                        <a:t>Identity &amp; Access Management, Resource Organization</a:t>
                      </a:r>
                      <a:endParaRPr lang="en-US" sz="1200" b="0" i="0" u="none" strike="noStrike">
                        <a:effectLst/>
                        <a:latin typeface="+mn-lt"/>
                      </a:endParaRPr>
                    </a:p>
                  </a:txBody>
                  <a:tcPr marL="2260" marR="2260" marT="2260" marB="0" anchor="ctr">
                    <a:lnL>
                      <a:noFill/>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F7FF"/>
                    </a:solidFill>
                  </a:tcPr>
                </a:tc>
                <a:tc vMerge="1">
                  <a:txBody>
                    <a:bodyPr/>
                    <a:lstStyle/>
                    <a:p>
                      <a:pPr algn="ctr" rtl="0" fontAlgn="ctr">
                        <a:spcBef>
                          <a:spcPts val="0"/>
                        </a:spcBef>
                        <a:spcAft>
                          <a:spcPts val="0"/>
                        </a:spcAft>
                      </a:pPr>
                      <a:endParaRPr lang="en-US" sz="1100" b="0" i="0" u="none" strike="noStrike">
                        <a:effectLst/>
                        <a:latin typeface="Arial" panose="020B0604020202020204" pitchFamily="34" charset="0"/>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F7FF"/>
                    </a:solidFill>
                  </a:tcPr>
                </a:tc>
                <a:tc vMerge="1">
                  <a:txBody>
                    <a:bodyPr/>
                    <a:lstStyle/>
                    <a:p>
                      <a:endParaRPr lang="en-CA"/>
                    </a:p>
                  </a:txBody>
                  <a:tcPr/>
                </a:tc>
                <a:extLst>
                  <a:ext uri="{0D108BD9-81ED-4DB2-BD59-A6C34878D82A}">
                    <a16:rowId xmlns:a16="http://schemas.microsoft.com/office/drawing/2014/main" val="3875853836"/>
                  </a:ext>
                </a:extLst>
              </a:tr>
              <a:tr h="17112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15:00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vMerge="1">
                  <a:txBody>
                    <a:bodyPr/>
                    <a:lstStyle/>
                    <a:p>
                      <a:endParaRPr lang="en-CA"/>
                    </a:p>
                  </a:txBody>
                  <a:tcPr/>
                </a:tc>
                <a:tc vMerge="1">
                  <a:txBody>
                    <a:bodyPr/>
                    <a:lstStyle/>
                    <a:p>
                      <a:endParaRPr lang="en-CA"/>
                    </a:p>
                  </a:txBody>
                  <a:tcPr/>
                </a:tc>
                <a:tc rowSpan="5">
                  <a:txBody>
                    <a:bodyPr/>
                    <a:lstStyle/>
                    <a:p>
                      <a:pPr marL="85725" indent="0" algn="l" rtl="0" fontAlgn="ctr">
                        <a:spcBef>
                          <a:spcPts val="0"/>
                        </a:spcBef>
                        <a:spcAft>
                          <a:spcPts val="0"/>
                        </a:spcAft>
                      </a:pPr>
                      <a:r>
                        <a:rPr lang="en-US" sz="1200" b="0" i="0" u="none" strike="noStrike">
                          <a:solidFill>
                            <a:srgbClr val="000000"/>
                          </a:solidFill>
                          <a:effectLst/>
                          <a:latin typeface="+mn-lt"/>
                        </a:rPr>
                        <a:t>"Monday Morning" Implementation: Accelerators/Blockers and Next Steps (Use Reference Implementation)</a:t>
                      </a:r>
                      <a:endParaRPr lang="en-US" sz="1200" b="0" i="0" u="none" strike="noStrike">
                        <a:effectLst/>
                        <a:latin typeface="+mn-lt"/>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759296892"/>
                  </a:ext>
                </a:extLst>
              </a:tr>
              <a:tr h="17112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15:30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vMerge="1">
                  <a:txBody>
                    <a:bodyPr/>
                    <a:lstStyle/>
                    <a:p>
                      <a:endParaRPr lang="en-CA"/>
                    </a:p>
                  </a:txBody>
                  <a:tcPr/>
                </a:tc>
                <a:tc rowSpan="4">
                  <a:txBody>
                    <a:bodyPr/>
                    <a:lstStyle/>
                    <a:p>
                      <a:pPr marL="85725" indent="0" algn="l"/>
                      <a:r>
                        <a:rPr lang="en-US" sz="1200" b="0" i="0" u="none" strike="noStrike">
                          <a:solidFill>
                            <a:srgbClr val="000000"/>
                          </a:solidFill>
                          <a:effectLst/>
                          <a:latin typeface="+mn-lt"/>
                        </a:rPr>
                        <a:t>Governance Disciplines and Security Review</a:t>
                      </a:r>
                      <a:endParaRPr lang="en-CA" sz="1800">
                        <a:latin typeface="+mn-lt"/>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AF7FF"/>
                    </a:solidFill>
                  </a:tcPr>
                </a:tc>
                <a:tc vMerge="1">
                  <a:txBody>
                    <a:bodyPr/>
                    <a:lstStyle/>
                    <a:p>
                      <a:endParaRPr lang="en-CA"/>
                    </a:p>
                  </a:txBody>
                  <a:tcPr/>
                </a:tc>
                <a:extLst>
                  <a:ext uri="{0D108BD9-81ED-4DB2-BD59-A6C34878D82A}">
                    <a16:rowId xmlns:a16="http://schemas.microsoft.com/office/drawing/2014/main" val="1403425734"/>
                  </a:ext>
                </a:extLst>
              </a:tr>
              <a:tr h="17112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16:00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vMerge="1">
                  <a:txBody>
                    <a:bodyPr/>
                    <a:lstStyle/>
                    <a:p>
                      <a:endParaRPr lang="en-CA"/>
                    </a:p>
                  </a:txBody>
                  <a:tcPr/>
                </a:tc>
                <a:tc vMerge="1">
                  <a:txBody>
                    <a:bodyPr/>
                    <a:lstStyle/>
                    <a:p>
                      <a:endParaRPr lang="en-CA"/>
                    </a:p>
                  </a:txBody>
                  <a:tcPr/>
                </a:tc>
                <a:tc vMerge="1">
                  <a:txBody>
                    <a:bodyPr/>
                    <a:lstStyle/>
                    <a:p>
                      <a:endParaRPr lang="en-CA"/>
                    </a:p>
                  </a:txBody>
                  <a:tcPr/>
                </a:tc>
                <a:extLst>
                  <a:ext uri="{0D108BD9-81ED-4DB2-BD59-A6C34878D82A}">
                    <a16:rowId xmlns:a16="http://schemas.microsoft.com/office/drawing/2014/main" val="4054687511"/>
                  </a:ext>
                </a:extLst>
              </a:tr>
              <a:tr h="171120">
                <a:tc>
                  <a:txBody>
                    <a:bodyPr/>
                    <a:lstStyle/>
                    <a:p>
                      <a:pPr algn="ctr" rtl="0" fontAlgn="ctr">
                        <a:spcBef>
                          <a:spcPts val="0"/>
                        </a:spcBef>
                        <a:spcAft>
                          <a:spcPts val="0"/>
                        </a:spcAft>
                      </a:pPr>
                      <a:r>
                        <a:rPr lang="en-CA" sz="1100" b="0" i="0" u="none" strike="noStrike">
                          <a:solidFill>
                            <a:srgbClr val="3C3B41"/>
                          </a:solidFill>
                          <a:effectLst/>
                          <a:latin typeface="Segoe UI" panose="020B0502040204020203" pitchFamily="34" charset="0"/>
                        </a:rPr>
                        <a:t>16:30</a:t>
                      </a:r>
                      <a:endParaRPr lang="en-CA" sz="1100" b="0" i="0" u="none" strike="noStrike">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rowSpan="2">
                  <a:txBody>
                    <a:bodyPr/>
                    <a:lstStyle/>
                    <a:p>
                      <a:pPr marL="85725" indent="0" algn="l" rtl="0" fontAlgn="ctr">
                        <a:spcBef>
                          <a:spcPts val="0"/>
                        </a:spcBef>
                        <a:spcAft>
                          <a:spcPts val="0"/>
                        </a:spcAft>
                      </a:pPr>
                      <a:r>
                        <a:rPr lang="en-CA" sz="1200" b="0" i="0" u="none" strike="noStrike">
                          <a:solidFill>
                            <a:srgbClr val="000000"/>
                          </a:solidFill>
                          <a:effectLst/>
                          <a:latin typeface="+mn-lt"/>
                        </a:rPr>
                        <a:t>Network Topology &amp; Connectivity Review</a:t>
                      </a:r>
                      <a:endParaRPr lang="en-CA" sz="1200" b="0" i="0" u="none" strike="noStrike">
                        <a:effectLst/>
                        <a:latin typeface="+mn-lt"/>
                      </a:endParaRPr>
                    </a:p>
                  </a:txBody>
                  <a:tcPr marL="2260" marR="2260" marT="2260" marB="0" anchor="ctr">
                    <a:lnL>
                      <a:noFill/>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AF7FF"/>
                    </a:solidFill>
                  </a:tcPr>
                </a:tc>
                <a:tc vMerge="1">
                  <a:txBody>
                    <a:bodyPr/>
                    <a:lstStyle/>
                    <a:p>
                      <a:pPr algn="ctr" rtl="0" fontAlgn="ctr">
                        <a:spcBef>
                          <a:spcPts val="0"/>
                        </a:spcBef>
                        <a:spcAft>
                          <a:spcPts val="0"/>
                        </a:spcAft>
                      </a:pPr>
                      <a:endParaRPr lang="en-CA" sz="1100" b="0" i="0" u="none" strike="noStrike">
                        <a:effectLst/>
                        <a:latin typeface="Arial" panose="020B0604020202020204" pitchFamily="34" charset="0"/>
                      </a:endParaRPr>
                    </a:p>
                  </a:txBody>
                  <a:tcPr marL="2260" marR="2260" marT="22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AF7FF"/>
                    </a:solidFill>
                  </a:tcPr>
                </a:tc>
                <a:tc vMerge="1">
                  <a:txBody>
                    <a:bodyPr/>
                    <a:lstStyle/>
                    <a:p>
                      <a:endParaRPr lang="en-CA"/>
                    </a:p>
                  </a:txBody>
                  <a:tcPr/>
                </a:tc>
                <a:extLst>
                  <a:ext uri="{0D108BD9-81ED-4DB2-BD59-A6C34878D82A}">
                    <a16:rowId xmlns:a16="http://schemas.microsoft.com/office/drawing/2014/main" val="3899306795"/>
                  </a:ext>
                </a:extLst>
              </a:tr>
              <a:tr h="0">
                <a:tc>
                  <a:txBody>
                    <a:bodyPr/>
                    <a:lstStyle/>
                    <a:p>
                      <a:pPr algn="ctr" rtl="0" fontAlgn="ctr">
                        <a:spcBef>
                          <a:spcPts val="0"/>
                        </a:spcBef>
                        <a:spcAft>
                          <a:spcPts val="0"/>
                        </a:spcAft>
                      </a:pPr>
                      <a:r>
                        <a:rPr lang="en-CA" sz="1100" b="0" i="0" u="none" strike="noStrike" dirty="0">
                          <a:solidFill>
                            <a:srgbClr val="3C3B41"/>
                          </a:solidFill>
                          <a:effectLst/>
                          <a:latin typeface="Segoe UI" panose="020B0502040204020203" pitchFamily="34" charset="0"/>
                        </a:rPr>
                        <a:t>17:00</a:t>
                      </a:r>
                      <a:endParaRPr lang="en-CA" sz="1100" b="0" i="0" u="none" strike="noStrike" dirty="0">
                        <a:effectLst/>
                        <a:latin typeface="Arial" panose="020B0604020202020204" pitchFamily="34" charset="0"/>
                      </a:endParaRPr>
                    </a:p>
                  </a:txBody>
                  <a:tcPr marL="2260" marR="2260" marT="2260" marB="0" anchor="ctr">
                    <a:lnL>
                      <a:noFill/>
                    </a:lnL>
                    <a:lnR>
                      <a:noFill/>
                    </a:lnR>
                    <a:lnT>
                      <a:noFill/>
                    </a:lnT>
                    <a:lnB>
                      <a:noFill/>
                    </a:lnB>
                    <a:solidFill>
                      <a:srgbClr val="FAFAFA"/>
                    </a:solidFill>
                  </a:tcPr>
                </a:tc>
                <a:tc vMerge="1">
                  <a:txBody>
                    <a:bodyPr/>
                    <a:lstStyle/>
                    <a:p>
                      <a:endParaRPr lang="en-CA"/>
                    </a:p>
                  </a:txBody>
                  <a:tcPr/>
                </a:tc>
                <a:tc vMerge="1">
                  <a:txBody>
                    <a:bodyPr/>
                    <a:lstStyle/>
                    <a:p>
                      <a:endParaRPr lang="en-CA"/>
                    </a:p>
                  </a:txBody>
                  <a:tcPr/>
                </a:tc>
                <a:tc vMerge="1">
                  <a:txBody>
                    <a:bodyPr/>
                    <a:lstStyle/>
                    <a:p>
                      <a:endParaRPr lang="en-CA"/>
                    </a:p>
                  </a:txBody>
                  <a:tcPr/>
                </a:tc>
                <a:extLst>
                  <a:ext uri="{0D108BD9-81ED-4DB2-BD59-A6C34878D82A}">
                    <a16:rowId xmlns:a16="http://schemas.microsoft.com/office/drawing/2014/main" val="4132501212"/>
                  </a:ext>
                </a:extLst>
              </a:tr>
            </a:tbl>
          </a:graphicData>
        </a:graphic>
      </p:graphicFrame>
    </p:spTree>
    <p:extLst>
      <p:ext uri="{BB962C8B-B14F-4D97-AF65-F5344CB8AC3E}">
        <p14:creationId xmlns:p14="http://schemas.microsoft.com/office/powerpoint/2010/main" val="21520093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0518BBE-EF43-4E26-B4C8-8AB7CAE175E9}"/>
              </a:ext>
            </a:extLst>
          </p:cNvPr>
          <p:cNvSpPr>
            <a:spLocks noGrp="1"/>
          </p:cNvSpPr>
          <p:nvPr>
            <p:ph type="title"/>
          </p:nvPr>
        </p:nvSpPr>
        <p:spPr>
          <a:xfrm>
            <a:off x="455996" y="620429"/>
            <a:ext cx="11306469" cy="795089"/>
          </a:xfrm>
        </p:spPr>
        <p:txBody>
          <a:bodyPr/>
          <a:lstStyle/>
          <a:p>
            <a:r>
              <a:rPr lang="en-US" spc="0">
                <a:ln>
                  <a:noFill/>
                </a:ln>
                <a:solidFill>
                  <a:prstClr val="black"/>
                </a:solidFill>
                <a:ea typeface="等线" panose="02010600030101010101" pitchFamily="2" charset="-122"/>
              </a:rPr>
              <a:t>Enterprise-Scale</a:t>
            </a:r>
            <a:r>
              <a:rPr lang="en-US">
                <a:solidFill>
                  <a:prstClr val="black"/>
                </a:solidFill>
                <a:ea typeface="等线" panose="02010600030101010101" pitchFamily="2" charset="-122"/>
              </a:rPr>
              <a:t> for AKS | </a:t>
            </a:r>
            <a:r>
              <a:rPr lang="en-US">
                <a:solidFill>
                  <a:schemeClr val="tx2"/>
                </a:solidFill>
                <a:ea typeface="等线" panose="02010600030101010101" pitchFamily="2" charset="-122"/>
              </a:rPr>
              <a:t>Resources</a:t>
            </a:r>
            <a:br>
              <a:rPr lang="en-US" spc="0">
                <a:ln>
                  <a:noFill/>
                </a:ln>
                <a:solidFill>
                  <a:schemeClr val="tx2"/>
                </a:solidFill>
              </a:rPr>
            </a:br>
            <a:endParaRPr lang="en-GB">
              <a:solidFill>
                <a:schemeClr val="tx2"/>
              </a:solidFill>
            </a:endParaRPr>
          </a:p>
        </p:txBody>
      </p:sp>
      <p:sp>
        <p:nvSpPr>
          <p:cNvPr id="8" name="Text Placeholder 7">
            <a:extLst>
              <a:ext uri="{FF2B5EF4-FFF2-40B4-BE49-F238E27FC236}">
                <a16:creationId xmlns:a16="http://schemas.microsoft.com/office/drawing/2014/main" id="{F346F540-62D1-4C28-B34E-811772A43952}"/>
              </a:ext>
            </a:extLst>
          </p:cNvPr>
          <p:cNvSpPr>
            <a:spLocks noGrp="1"/>
          </p:cNvSpPr>
          <p:nvPr>
            <p:ph type="body" sz="quarter" idx="10"/>
          </p:nvPr>
        </p:nvSpPr>
        <p:spPr>
          <a:xfrm>
            <a:off x="455996" y="1922586"/>
            <a:ext cx="9384447" cy="2616101"/>
          </a:xfrm>
        </p:spPr>
        <p:txBody>
          <a:bodyPr vert="horz" wrap="square" lIns="0" tIns="0" rIns="0" bIns="0" rtlCol="0" anchor="t">
            <a:spAutoFit/>
          </a:bodyPr>
          <a:lstStyle/>
          <a:p>
            <a:pPr marL="0" indent="0">
              <a:spcAft>
                <a:spcPts val="1200"/>
              </a:spcAft>
              <a:buNone/>
            </a:pPr>
            <a:r>
              <a:rPr lang="en-GB" sz="2000" dirty="0">
                <a:cs typeface="Segoe UI"/>
              </a:rPr>
              <a:t>Customer:</a:t>
            </a:r>
            <a:endParaRPr lang="en-GB" sz="2000" dirty="0"/>
          </a:p>
          <a:p>
            <a:pPr marL="598170" lvl="1" indent="-342900">
              <a:spcAft>
                <a:spcPts val="1200"/>
              </a:spcAft>
              <a:buFont typeface="Arial" panose="020B0604020202020204" pitchFamily="34" charset="0"/>
              <a:buChar char="•"/>
            </a:pPr>
            <a:r>
              <a:rPr lang="en-GB" sz="2000" dirty="0">
                <a:hlinkClick r:id="rId2"/>
              </a:rPr>
              <a:t>Start with Cloud Adoption Framework Enterprise-Scale Landing Zone</a:t>
            </a:r>
            <a:endParaRPr lang="en-GB" sz="2000" dirty="0"/>
          </a:p>
          <a:p>
            <a:pPr marL="598170" lvl="1" indent="-342900">
              <a:spcAft>
                <a:spcPts val="1200"/>
              </a:spcAft>
              <a:buFont typeface="Arial" panose="020B0604020202020204" pitchFamily="34" charset="0"/>
              <a:buChar char="•"/>
            </a:pPr>
            <a:r>
              <a:rPr lang="en-GB" sz="2000" dirty="0">
                <a:hlinkClick r:id="rId3"/>
              </a:rPr>
              <a:t>Enterprise-Scale for AKS Architecture and Design Guidance </a:t>
            </a:r>
            <a:endParaRPr lang="en-GB" sz="2000" dirty="0">
              <a:cs typeface="Segoe UI"/>
            </a:endParaRPr>
          </a:p>
          <a:p>
            <a:pPr marL="598170" lvl="1" indent="-342900">
              <a:spcAft>
                <a:spcPts val="1200"/>
              </a:spcAft>
              <a:buFont typeface="Arial" panose="020B0604020202020204" pitchFamily="34" charset="0"/>
              <a:buChar char="•"/>
            </a:pPr>
            <a:r>
              <a:rPr lang="en-GB" sz="2000" dirty="0">
                <a:hlinkClick r:id="rId4"/>
              </a:rPr>
              <a:t>Overview Deck Enterprise-scale for AKS</a:t>
            </a:r>
            <a:endParaRPr lang="en-GB" sz="2000" dirty="0">
              <a:cs typeface="Segoe UI"/>
            </a:endParaRPr>
          </a:p>
          <a:p>
            <a:pPr marL="598170" lvl="1" indent="-342900">
              <a:spcAft>
                <a:spcPts val="1200"/>
              </a:spcAft>
              <a:buFont typeface="Arial" panose="020B0604020202020204" pitchFamily="34" charset="0"/>
              <a:buChar char="•"/>
            </a:pPr>
            <a:r>
              <a:rPr lang="en-GB" sz="2000" dirty="0">
                <a:hlinkClick r:id="rId5"/>
              </a:rPr>
              <a:t>Enterprise-Scale for AKS Reference Implementation</a:t>
            </a:r>
            <a:endParaRPr lang="en-GB" sz="2000" dirty="0"/>
          </a:p>
          <a:p>
            <a:pPr marL="598170" lvl="1" indent="-342900">
              <a:spcAft>
                <a:spcPts val="1200"/>
              </a:spcAft>
              <a:buFont typeface="Arial" panose="020B0604020202020204" pitchFamily="34" charset="0"/>
              <a:buChar char="•"/>
            </a:pPr>
            <a:r>
              <a:rPr lang="en-GB" sz="2000" dirty="0">
                <a:cs typeface="Segoe UI"/>
                <a:hlinkClick r:id="rId6"/>
              </a:rPr>
              <a:t>Enterprise-Scale for AKS Decision Collection Excel template</a:t>
            </a:r>
            <a:endParaRPr lang="en-GB" sz="2000" dirty="0">
              <a:cs typeface="Segoe UI"/>
            </a:endParaRPr>
          </a:p>
        </p:txBody>
      </p:sp>
    </p:spTree>
    <p:extLst>
      <p:ext uri="{BB962C8B-B14F-4D97-AF65-F5344CB8AC3E}">
        <p14:creationId xmlns:p14="http://schemas.microsoft.com/office/powerpoint/2010/main" val="157520186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IMING" val="|10.3"/>
</p:tagLst>
</file>

<file path=ppt/theme/theme1.xml><?xml version="1.0" encoding="utf-8"?>
<a:theme xmlns:a="http://schemas.openxmlformats.org/drawingml/2006/main" name="Azure Design Template">
  <a:themeElements>
    <a:clrScheme name="Custom 3">
      <a:dk1>
        <a:srgbClr val="000000"/>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65B3B778-14F5-8246-A9D9-04A8D8071A60}" vid="{C9E98E11-734C-F14F-ADE3-6075149E549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bf3e0bf9-5e9d-40df-a134-b6dc151692df">
      <UserInfo>
        <DisplayName>Daniela Tomoiaga</DisplayName>
        <AccountId>92</AccountId>
        <AccountType/>
      </UserInfo>
      <UserInfo>
        <DisplayName>Santhosh Varghese (Harvey Nash B.V.)</DisplayName>
        <AccountId>220</AccountId>
        <AccountType/>
      </UserInfo>
      <UserInfo>
        <DisplayName>Chirag Dave (Peoplebank Australia Limited)</DisplayName>
        <AccountId>281</AccountId>
        <AccountType/>
      </UserInfo>
      <UserInfo>
        <DisplayName>Kirk Evans</DisplayName>
        <AccountId>842</AccountId>
        <AccountType/>
      </UserInfo>
      <UserInfo>
        <DisplayName>Michael Robson</DisplayName>
        <AccountId>1315</AccountId>
        <AccountType/>
      </UserInfo>
      <UserInfo>
        <DisplayName>Gianluca De Rossi</DisplayName>
        <AccountId>613</AccountId>
        <AccountType/>
      </UserInfo>
      <UserInfo>
        <DisplayName>Amanda Rosemark</DisplayName>
        <AccountId>1349</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9956BC29ED5D34F84879B9B46DB971E" ma:contentTypeVersion="13" ma:contentTypeDescription="Create a new document." ma:contentTypeScope="" ma:versionID="a815d2d70bd94264438157296e78437d">
  <xsd:schema xmlns:xsd="http://www.w3.org/2001/XMLSchema" xmlns:xs="http://www.w3.org/2001/XMLSchema" xmlns:p="http://schemas.microsoft.com/office/2006/metadata/properties" xmlns:ns2="bf3e0bf9-5e9d-40df-a134-b6dc151692df" xmlns:ns3="4da13b8d-b859-4231-974a-31012b6d5a9c" targetNamespace="http://schemas.microsoft.com/office/2006/metadata/properties" ma:root="true" ma:fieldsID="9020f654eab2aa42964bc9ecafec433b" ns2:_="" ns3:_="">
    <xsd:import namespace="bf3e0bf9-5e9d-40df-a134-b6dc151692df"/>
    <xsd:import namespace="4da13b8d-b859-4231-974a-31012b6d5a9c"/>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DateTaken" minOccurs="0"/>
                <xsd:element ref="ns3:MediaServiceOCR"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f3e0bf9-5e9d-40df-a134-b6dc151692d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da13b8d-b859-4231-974a-31012b6d5a9c"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75E2527-6A0D-4D07-9640-D9FCFD4015D7}">
  <ds:schemaRefs>
    <ds:schemaRef ds:uri="012c6a72-1f1f-48df-bc7c-b0b4dc9b629e"/>
    <ds:schemaRef ds:uri="26c89b4b-7720-4a26-a2f4-40462bac1dac"/>
    <ds:schemaRef ds:uri="3bada437-31df-4ba2-92ad-dacf49b58384"/>
    <ds:schemaRef ds:uri="bf3e0bf9-5e9d-40df-a134-b6dc151692d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6D20C84-B918-4B4E-BFD8-18FBD5EEFB52}">
  <ds:schemaRefs>
    <ds:schemaRef ds:uri="4da13b8d-b859-4231-974a-31012b6d5a9c"/>
    <ds:schemaRef ds:uri="bf3e0bf9-5e9d-40df-a134-b6dc151692d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32F96D7-D959-4693-89E6-AA0ABFE9E57F}">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
  <TotalTime>11</TotalTime>
  <Words>1490</Words>
  <Application>Microsoft Office PowerPoint</Application>
  <PresentationFormat>Widescreen</PresentationFormat>
  <Paragraphs>164</Paragraphs>
  <Slides>9</Slides>
  <Notes>8</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Arial</vt:lpstr>
      <vt:lpstr>Calibri</vt:lpstr>
      <vt:lpstr>Segoe</vt:lpstr>
      <vt:lpstr>Segoe UI</vt:lpstr>
      <vt:lpstr>Segoe UI Semibold</vt:lpstr>
      <vt:lpstr>Symbol</vt:lpstr>
      <vt:lpstr>Wingdings</vt:lpstr>
      <vt:lpstr>Wingdings 3</vt:lpstr>
      <vt:lpstr>Azure Design Template</vt:lpstr>
      <vt:lpstr>PowerPoint Presentation</vt:lpstr>
      <vt:lpstr>Enterprise-scale for AKS delivery guides and resources</vt:lpstr>
      <vt:lpstr>Goals and Scope of Enterprise-scale for AKS</vt:lpstr>
      <vt:lpstr>PowerPoint Presentation</vt:lpstr>
      <vt:lpstr>Enterprise-scale: Audience </vt:lpstr>
      <vt:lpstr>Enterprise-Scale: Workshop Objective</vt:lpstr>
      <vt:lpstr>Enterprise-scale Delivery </vt:lpstr>
      <vt:lpstr>Enterprise-scale for AKS: Example Workshop Agenda</vt:lpstr>
      <vt:lpstr>Enterprise-Scale for AKS | Resources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Sonia Yu</dc:creator>
  <cp:lastModifiedBy>Ayobami Ayodeji</cp:lastModifiedBy>
  <cp:revision>6</cp:revision>
  <dcterms:created xsi:type="dcterms:W3CDTF">2020-09-01T23:20:14Z</dcterms:created>
  <dcterms:modified xsi:type="dcterms:W3CDTF">2021-09-01T02:23:28Z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0x010100B9956BC29ED5D34F84879B9B46DB971E</vt:lpwstr>
  </property>
</Properties>
</file>

<file path=docProps/thumbnail.jpeg>
</file>